
<file path=[Content_Types].xml><?xml version="1.0" encoding="utf-8"?>
<Types xmlns="http://schemas.openxmlformats.org/package/2006/content-types">
  <Default Extension="xml" ContentType="application/xml"/>
  <Default Extension="mp3" ContentType="audio/mpeg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419" r:id="rId2"/>
    <p:sldId id="385" r:id="rId3"/>
    <p:sldId id="418" r:id="rId4"/>
    <p:sldId id="424" r:id="rId5"/>
    <p:sldId id="420" r:id="rId6"/>
    <p:sldId id="421" r:id="rId7"/>
    <p:sldId id="422" r:id="rId8"/>
    <p:sldId id="423" r:id="rId9"/>
    <p:sldId id="386" r:id="rId10"/>
    <p:sldId id="406" r:id="rId11"/>
    <p:sldId id="405" r:id="rId12"/>
    <p:sldId id="413" r:id="rId13"/>
    <p:sldId id="404" r:id="rId14"/>
    <p:sldId id="407" r:id="rId15"/>
    <p:sldId id="408" r:id="rId16"/>
    <p:sldId id="409" r:id="rId17"/>
    <p:sldId id="410" r:id="rId18"/>
    <p:sldId id="396" r:id="rId19"/>
    <p:sldId id="411" r:id="rId20"/>
    <p:sldId id="414" r:id="rId21"/>
    <p:sldId id="397" r:id="rId22"/>
    <p:sldId id="398" r:id="rId23"/>
    <p:sldId id="417" r:id="rId24"/>
    <p:sldId id="416" r:id="rId25"/>
  </p:sldIdLst>
  <p:sldSz cx="9144000" cy="5143500" type="screen16x9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李 炳嘉" initials="李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477D"/>
    <a:srgbClr val="D9D9D9"/>
    <a:srgbClr val="9F624F"/>
    <a:srgbClr val="F2C091"/>
    <a:srgbClr val="E6C1B9"/>
    <a:srgbClr val="8F847D"/>
    <a:srgbClr val="5AAD9E"/>
    <a:srgbClr val="256C81"/>
    <a:srgbClr val="F1F8F1"/>
    <a:srgbClr val="F7FC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23" autoAdjust="0"/>
    <p:restoredTop sz="94660" autoAdjust="0"/>
  </p:normalViewPr>
  <p:slideViewPr>
    <p:cSldViewPr>
      <p:cViewPr varScale="1">
        <p:scale>
          <a:sx n="128" d="100"/>
          <a:sy n="128" d="100"/>
        </p:scale>
        <p:origin x="168" y="880"/>
      </p:cViewPr>
      <p:guideLst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928" y="16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tags" Target="tags/tag1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34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03488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833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032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57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11775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619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39025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5743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37500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3917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0888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0151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9815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7038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4640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57083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45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04060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7187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819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6660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668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890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5902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54" r:id="rId4"/>
    <p:sldLayoutId id="2147483655" r:id="rId5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Maibenben\Desktop\cf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7534"/>
            <a:ext cx="9144000" cy="36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7">
            <a:extLst>
              <a:ext uri="{FF2B5EF4-FFF2-40B4-BE49-F238E27FC236}">
                <a16:creationId xmlns:a16="http://schemas.microsoft.com/office/drawing/2014/main" xmlns="" id="{E95372A0-B73E-4EBE-B99C-0E8B04BDD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3767" y="1727979"/>
            <a:ext cx="5622719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b="1" spc="3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KBEngine</a:t>
            </a:r>
            <a:endParaRPr lang="zh-CN" altLang="en-US" sz="4400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pic>
        <p:nvPicPr>
          <p:cNvPr id="21" name="Lenka - The Show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262" y="-596602"/>
            <a:ext cx="457200" cy="457200"/>
          </a:xfrm>
          <a:prstGeom prst="rect">
            <a:avLst/>
          </a:prstGeom>
        </p:spPr>
      </p:pic>
      <p:grpSp>
        <p:nvGrpSpPr>
          <p:cNvPr id="2048" name="组合 2047"/>
          <p:cNvGrpSpPr/>
          <p:nvPr/>
        </p:nvGrpSpPr>
        <p:grpSpPr>
          <a:xfrm>
            <a:off x="2483768" y="4443958"/>
            <a:ext cx="3944148" cy="361746"/>
            <a:chOff x="2448186" y="4443958"/>
            <a:chExt cx="3209249" cy="361746"/>
          </a:xfrm>
        </p:grpSpPr>
        <p:sp>
          <p:nvSpPr>
            <p:cNvPr id="61" name="Rectangle 4">
              <a:extLst>
                <a:ext uri="{FF2B5EF4-FFF2-40B4-BE49-F238E27FC236}">
                  <a16:creationId xmlns:a16="http://schemas.microsoft.com/office/drawing/2014/main" xmlns="" id="{466208C0-34FD-4860-88A2-05FAC3AA6F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186" y="4443958"/>
              <a:ext cx="1619758" cy="3617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r>
                <a:rPr lang="zh-CN" altLang="en-US" sz="1350" b="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第五组</a:t>
              </a:r>
              <a:endParaRPr lang="zh-CN" altLang="zh-CN" sz="13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2" name="Rectangle 4">
              <a:extLst>
                <a:ext uri="{FF2B5EF4-FFF2-40B4-BE49-F238E27FC236}">
                  <a16:creationId xmlns:a16="http://schemas.microsoft.com/office/drawing/2014/main" xmlns="" id="{7DD60697-027B-465C-85CB-3F716EEA2B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7540" y="4443958"/>
              <a:ext cx="2029895" cy="3617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r>
                <a:rPr lang="zh-CN" altLang="en-US" sz="1350" b="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李炳嘉 杜会远 曹相成 周逸帆</a:t>
              </a:r>
              <a:endParaRPr lang="zh-CN" altLang="zh-CN" sz="13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286000" y="2832951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1100" smtClean="0">
                <a:solidFill>
                  <a:schemeClr val="bg1">
                    <a:lumMod val="95000"/>
                  </a:schemeClr>
                </a:solidFill>
                <a:ea typeface="时尚中黑简体" panose="01010104010101010101" pitchFamily="2" charset="-122"/>
              </a:rPr>
              <a:t>Just make, well done</a:t>
            </a:r>
            <a:endParaRPr lang="zh-CN" altLang="en-US" sz="11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5" name="图片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348" y="1750894"/>
            <a:ext cx="2898839" cy="471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3462617"/>
      </p:ext>
    </p:extLst>
  </p:cSld>
  <p:clrMapOvr>
    <a:masterClrMapping/>
  </p:clrMapOvr>
  <p:transition spd="slow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50"/>
                            </p:stCondLst>
                            <p:childTnLst>
                              <p:par>
                                <p:cTn id="1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5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100">
                <p:cTn id="2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19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902888" y="1042988"/>
            <a:ext cx="1842997" cy="672991"/>
            <a:chOff x="1518803" y="3430058"/>
            <a:chExt cx="2457329" cy="897321"/>
          </a:xfrm>
        </p:grpSpPr>
        <p:sp>
          <p:nvSpPr>
            <p:cNvPr id="20" name="文本框 9"/>
            <p:cNvSpPr txBox="1"/>
            <p:nvPr/>
          </p:nvSpPr>
          <p:spPr>
            <a:xfrm>
              <a:off x="1518803" y="3737823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85000" lnSpcReduction="20000"/>
            </a:bodyPr>
            <a:lstStyle/>
            <a:p>
              <a:pPr algn="r" defTabSz="914378">
                <a:lnSpc>
                  <a:spcPct val="120000"/>
                </a:lnSpc>
                <a:defRPr/>
              </a:pPr>
              <a:r>
                <a:rPr lang="zh-CN" altLang="en-US" sz="1050" dirty="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50" dirty="0">
                  <a:cs typeface="+mn-ea"/>
                  <a:sym typeface="+mn-lt"/>
                </a:rPr>
              </a:br>
              <a:r>
                <a:rPr lang="zh-CN" altLang="en-US" sz="1050" dirty="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21" name="矩形 20"/>
            <p:cNvSpPr/>
            <p:nvPr/>
          </p:nvSpPr>
          <p:spPr>
            <a:xfrm>
              <a:off x="1518803" y="3430058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85000" lnSpcReduction="20000"/>
            </a:bodyPr>
            <a:lstStyle/>
            <a:p>
              <a:pPr lvl="0" algn="r" defTabSz="914378">
                <a:defRPr/>
              </a:pPr>
              <a:r>
                <a:rPr lang="zh-CN" altLang="en-US" b="1">
                  <a:solidFill>
                    <a:schemeClr val="accent1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398116" y="1043579"/>
            <a:ext cx="1842997" cy="672991"/>
            <a:chOff x="8268607" y="3017352"/>
            <a:chExt cx="2457329" cy="897321"/>
          </a:xfrm>
        </p:grpSpPr>
        <p:sp>
          <p:nvSpPr>
            <p:cNvPr id="18" name="文本框 12"/>
            <p:cNvSpPr txBox="1"/>
            <p:nvPr/>
          </p:nvSpPr>
          <p:spPr>
            <a:xfrm>
              <a:off x="8268607" y="3325117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85000" lnSpcReduction="20000"/>
            </a:bodyPr>
            <a:lstStyle/>
            <a:p>
              <a:pPr defTabSz="914378">
                <a:lnSpc>
                  <a:spcPct val="120000"/>
                </a:lnSpc>
                <a:defRPr/>
              </a:pPr>
              <a:r>
                <a:rPr lang="zh-CN" altLang="en-US" sz="105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50">
                  <a:cs typeface="+mn-ea"/>
                  <a:sym typeface="+mn-lt"/>
                </a:rPr>
              </a:br>
              <a:r>
                <a:rPr lang="zh-CN" altLang="en-US" sz="105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8268607" y="3017352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85000" lnSpcReduction="20000"/>
            </a:bodyPr>
            <a:lstStyle/>
            <a:p>
              <a:pPr lvl="0" defTabSz="914378">
                <a:defRPr/>
              </a:pPr>
              <a:r>
                <a:rPr lang="zh-CN" altLang="en-US" b="1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902888" y="3441809"/>
            <a:ext cx="1842997" cy="672991"/>
            <a:chOff x="1518803" y="3430058"/>
            <a:chExt cx="2457329" cy="897321"/>
          </a:xfrm>
        </p:grpSpPr>
        <p:sp>
          <p:nvSpPr>
            <p:cNvPr id="16" name="文本框 15"/>
            <p:cNvSpPr txBox="1"/>
            <p:nvPr/>
          </p:nvSpPr>
          <p:spPr>
            <a:xfrm>
              <a:off x="1518803" y="3737823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85000" lnSpcReduction="20000"/>
            </a:bodyPr>
            <a:lstStyle/>
            <a:p>
              <a:pPr algn="r" defTabSz="914378">
                <a:lnSpc>
                  <a:spcPct val="120000"/>
                </a:lnSpc>
                <a:defRPr/>
              </a:pPr>
              <a:r>
                <a:rPr lang="zh-CN" altLang="en-US" sz="105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50">
                  <a:cs typeface="+mn-ea"/>
                  <a:sym typeface="+mn-lt"/>
                </a:rPr>
              </a:br>
              <a:r>
                <a:rPr lang="zh-CN" altLang="en-US" sz="105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1518803" y="3430058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85000" lnSpcReduction="20000"/>
            </a:bodyPr>
            <a:lstStyle/>
            <a:p>
              <a:pPr lvl="0" algn="r" defTabSz="914378">
                <a:defRPr/>
              </a:pPr>
              <a:r>
                <a:rPr lang="zh-CN" altLang="en-US" b="1">
                  <a:solidFill>
                    <a:schemeClr val="accent6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398116" y="3442400"/>
            <a:ext cx="1842997" cy="672991"/>
            <a:chOff x="8268607" y="3017352"/>
            <a:chExt cx="2457329" cy="897321"/>
          </a:xfrm>
        </p:grpSpPr>
        <p:sp>
          <p:nvSpPr>
            <p:cNvPr id="14" name="文本框 18"/>
            <p:cNvSpPr txBox="1"/>
            <p:nvPr/>
          </p:nvSpPr>
          <p:spPr>
            <a:xfrm>
              <a:off x="8268607" y="3325117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85000" lnSpcReduction="20000"/>
            </a:bodyPr>
            <a:lstStyle/>
            <a:p>
              <a:pPr defTabSz="914378">
                <a:lnSpc>
                  <a:spcPct val="120000"/>
                </a:lnSpc>
                <a:defRPr/>
              </a:pPr>
              <a:r>
                <a:rPr lang="zh-CN" altLang="en-US" sz="105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50">
                  <a:cs typeface="+mn-ea"/>
                  <a:sym typeface="+mn-lt"/>
                </a:rPr>
              </a:br>
              <a:r>
                <a:rPr lang="zh-CN" altLang="en-US" sz="105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8268607" y="3017352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85000" lnSpcReduction="20000"/>
            </a:bodyPr>
            <a:lstStyle/>
            <a:p>
              <a:pPr lvl="0" defTabSz="914378">
                <a:defRPr/>
              </a:pPr>
              <a:r>
                <a:rPr lang="zh-CN" altLang="en-US" b="1">
                  <a:solidFill>
                    <a:schemeClr val="accent4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909395" y="1028700"/>
            <a:ext cx="1200150" cy="1200150"/>
            <a:chOff x="4909395" y="1028700"/>
            <a:chExt cx="1200150" cy="1200150"/>
          </a:xfrm>
        </p:grpSpPr>
        <p:sp>
          <p:nvSpPr>
            <p:cNvPr id="23" name="箭头: V 形 22"/>
            <p:cNvSpPr/>
            <p:nvPr/>
          </p:nvSpPr>
          <p:spPr>
            <a:xfrm rot="5400000">
              <a:off x="4909395" y="1028700"/>
              <a:ext cx="1200150" cy="1200150"/>
            </a:xfrm>
            <a:prstGeom prst="chevron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任意多边形: 形状 9"/>
            <p:cNvSpPr>
              <a:spLocks/>
            </p:cNvSpPr>
            <p:nvPr/>
          </p:nvSpPr>
          <p:spPr bwMode="auto">
            <a:xfrm>
              <a:off x="5347617" y="1073539"/>
              <a:ext cx="323708" cy="278519"/>
            </a:xfrm>
            <a:custGeom>
              <a:avLst/>
              <a:gdLst>
                <a:gd name="connsiteX0" fmla="*/ 181524 w 337647"/>
                <a:gd name="connsiteY0" fmla="*/ 231775 h 290513"/>
                <a:gd name="connsiteX1" fmla="*/ 190749 w 337647"/>
                <a:gd name="connsiteY1" fmla="*/ 236996 h 290513"/>
                <a:gd name="connsiteX2" fmla="*/ 205246 w 337647"/>
                <a:gd name="connsiteY2" fmla="*/ 239607 h 290513"/>
                <a:gd name="connsiteX3" fmla="*/ 222379 w 337647"/>
                <a:gd name="connsiteY3" fmla="*/ 235691 h 290513"/>
                <a:gd name="connsiteX4" fmla="*/ 243466 w 337647"/>
                <a:gd name="connsiteY4" fmla="*/ 247439 h 290513"/>
                <a:gd name="connsiteX5" fmla="*/ 261917 w 337647"/>
                <a:gd name="connsiteY5" fmla="*/ 252660 h 290513"/>
                <a:gd name="connsiteX6" fmla="*/ 163073 w 337647"/>
                <a:gd name="connsiteY6" fmla="*/ 290513 h 290513"/>
                <a:gd name="connsiteX7" fmla="*/ 52367 w 337647"/>
                <a:gd name="connsiteY7" fmla="*/ 239607 h 290513"/>
                <a:gd name="connsiteX8" fmla="*/ 60275 w 337647"/>
                <a:gd name="connsiteY8" fmla="*/ 234386 h 290513"/>
                <a:gd name="connsiteX9" fmla="*/ 91905 w 337647"/>
                <a:gd name="connsiteY9" fmla="*/ 243523 h 290513"/>
                <a:gd name="connsiteX10" fmla="*/ 93223 w 337647"/>
                <a:gd name="connsiteY10" fmla="*/ 247439 h 290513"/>
                <a:gd name="connsiteX11" fmla="*/ 114309 w 337647"/>
                <a:gd name="connsiteY11" fmla="*/ 267018 h 290513"/>
                <a:gd name="connsiteX12" fmla="*/ 127489 w 337647"/>
                <a:gd name="connsiteY12" fmla="*/ 269629 h 290513"/>
                <a:gd name="connsiteX13" fmla="*/ 164391 w 337647"/>
                <a:gd name="connsiteY13" fmla="*/ 244828 h 290513"/>
                <a:gd name="connsiteX14" fmla="*/ 165708 w 337647"/>
                <a:gd name="connsiteY14" fmla="*/ 239607 h 290513"/>
                <a:gd name="connsiteX15" fmla="*/ 181524 w 337647"/>
                <a:gd name="connsiteY15" fmla="*/ 231775 h 290513"/>
                <a:gd name="connsiteX16" fmla="*/ 127774 w 337647"/>
                <a:gd name="connsiteY16" fmla="*/ 220663 h 290513"/>
                <a:gd name="connsiteX17" fmla="*/ 118745 w 337647"/>
                <a:gd name="connsiteY17" fmla="*/ 227200 h 290513"/>
                <a:gd name="connsiteX18" fmla="*/ 118745 w 337647"/>
                <a:gd name="connsiteY18" fmla="*/ 235044 h 290513"/>
                <a:gd name="connsiteX19" fmla="*/ 125194 w 337647"/>
                <a:gd name="connsiteY19" fmla="*/ 240273 h 290513"/>
                <a:gd name="connsiteX20" fmla="*/ 136803 w 337647"/>
                <a:gd name="connsiteY20" fmla="*/ 235044 h 290513"/>
                <a:gd name="connsiteX21" fmla="*/ 136803 w 337647"/>
                <a:gd name="connsiteY21" fmla="*/ 227200 h 290513"/>
                <a:gd name="connsiteX22" fmla="*/ 131644 w 337647"/>
                <a:gd name="connsiteY22" fmla="*/ 221970 h 290513"/>
                <a:gd name="connsiteX23" fmla="*/ 127774 w 337647"/>
                <a:gd name="connsiteY23" fmla="*/ 220663 h 290513"/>
                <a:gd name="connsiteX24" fmla="*/ 206249 w 337647"/>
                <a:gd name="connsiteY24" fmla="*/ 190500 h 290513"/>
                <a:gd name="connsiteX25" fmla="*/ 195242 w 337647"/>
                <a:gd name="connsiteY25" fmla="*/ 196950 h 290513"/>
                <a:gd name="connsiteX26" fmla="*/ 196618 w 337647"/>
                <a:gd name="connsiteY26" fmla="*/ 204689 h 290513"/>
                <a:gd name="connsiteX27" fmla="*/ 202121 w 337647"/>
                <a:gd name="connsiteY27" fmla="*/ 209848 h 290513"/>
                <a:gd name="connsiteX28" fmla="*/ 215880 w 337647"/>
                <a:gd name="connsiteY28" fmla="*/ 204689 h 290513"/>
                <a:gd name="connsiteX29" fmla="*/ 214504 w 337647"/>
                <a:gd name="connsiteY29" fmla="*/ 196950 h 290513"/>
                <a:gd name="connsiteX30" fmla="*/ 209001 w 337647"/>
                <a:gd name="connsiteY30" fmla="*/ 191790 h 290513"/>
                <a:gd name="connsiteX31" fmla="*/ 206249 w 337647"/>
                <a:gd name="connsiteY31" fmla="*/ 190500 h 290513"/>
                <a:gd name="connsiteX32" fmla="*/ 201791 w 337647"/>
                <a:gd name="connsiteY32" fmla="*/ 175311 h 290513"/>
                <a:gd name="connsiteX33" fmla="*/ 215351 w 337647"/>
                <a:gd name="connsiteY33" fmla="*/ 176934 h 290513"/>
                <a:gd name="connsiteX34" fmla="*/ 227257 w 337647"/>
                <a:gd name="connsiteY34" fmla="*/ 184728 h 290513"/>
                <a:gd name="connsiteX35" fmla="*/ 229903 w 337647"/>
                <a:gd name="connsiteY35" fmla="*/ 191222 h 290513"/>
                <a:gd name="connsiteX36" fmla="*/ 232549 w 337647"/>
                <a:gd name="connsiteY36" fmla="*/ 201613 h 290513"/>
                <a:gd name="connsiteX37" fmla="*/ 261653 w 337647"/>
                <a:gd name="connsiteY37" fmla="*/ 218498 h 290513"/>
                <a:gd name="connsiteX38" fmla="*/ 319861 w 337647"/>
                <a:gd name="connsiteY38" fmla="*/ 184728 h 290513"/>
                <a:gd name="connsiteX39" fmla="*/ 335736 w 337647"/>
                <a:gd name="connsiteY39" fmla="*/ 188624 h 290513"/>
                <a:gd name="connsiteX40" fmla="*/ 331768 w 337647"/>
                <a:gd name="connsiteY40" fmla="*/ 204211 h 290513"/>
                <a:gd name="connsiteX41" fmla="*/ 274882 w 337647"/>
                <a:gd name="connsiteY41" fmla="*/ 237981 h 290513"/>
                <a:gd name="connsiteX42" fmla="*/ 251069 w 337647"/>
                <a:gd name="connsiteY42" fmla="*/ 237981 h 290513"/>
                <a:gd name="connsiteX43" fmla="*/ 223288 w 337647"/>
                <a:gd name="connsiteY43" fmla="*/ 222395 h 290513"/>
                <a:gd name="connsiteX44" fmla="*/ 210059 w 337647"/>
                <a:gd name="connsiteY44" fmla="*/ 227590 h 290513"/>
                <a:gd name="connsiteX45" fmla="*/ 206090 w 337647"/>
                <a:gd name="connsiteY45" fmla="*/ 227590 h 290513"/>
                <a:gd name="connsiteX46" fmla="*/ 195507 w 337647"/>
                <a:gd name="connsiteY46" fmla="*/ 226292 h 290513"/>
                <a:gd name="connsiteX47" fmla="*/ 184924 w 337647"/>
                <a:gd name="connsiteY47" fmla="*/ 218498 h 290513"/>
                <a:gd name="connsiteX48" fmla="*/ 166403 w 337647"/>
                <a:gd name="connsiteY48" fmla="*/ 226292 h 290513"/>
                <a:gd name="connsiteX49" fmla="*/ 155819 w 337647"/>
                <a:gd name="connsiteY49" fmla="*/ 231487 h 290513"/>
                <a:gd name="connsiteX50" fmla="*/ 153173 w 337647"/>
                <a:gd name="connsiteY50" fmla="*/ 240579 h 290513"/>
                <a:gd name="connsiteX51" fmla="*/ 128038 w 337647"/>
                <a:gd name="connsiteY51" fmla="*/ 258763 h 290513"/>
                <a:gd name="connsiteX52" fmla="*/ 118778 w 337647"/>
                <a:gd name="connsiteY52" fmla="*/ 256165 h 290513"/>
                <a:gd name="connsiteX53" fmla="*/ 102903 w 337647"/>
                <a:gd name="connsiteY53" fmla="*/ 241878 h 290513"/>
                <a:gd name="connsiteX54" fmla="*/ 101580 w 337647"/>
                <a:gd name="connsiteY54" fmla="*/ 234085 h 290513"/>
                <a:gd name="connsiteX55" fmla="*/ 89673 w 337647"/>
                <a:gd name="connsiteY55" fmla="*/ 230188 h 290513"/>
                <a:gd name="connsiteX56" fmla="*/ 60569 w 337647"/>
                <a:gd name="connsiteY56" fmla="*/ 222395 h 290513"/>
                <a:gd name="connsiteX57" fmla="*/ 15590 w 337647"/>
                <a:gd name="connsiteY57" fmla="*/ 243177 h 290513"/>
                <a:gd name="connsiteX58" fmla="*/ 11621 w 337647"/>
                <a:gd name="connsiteY58" fmla="*/ 244476 h 290513"/>
                <a:gd name="connsiteX59" fmla="*/ 1038 w 337647"/>
                <a:gd name="connsiteY59" fmla="*/ 237981 h 290513"/>
                <a:gd name="connsiteX60" fmla="*/ 6330 w 337647"/>
                <a:gd name="connsiteY60" fmla="*/ 223694 h 290513"/>
                <a:gd name="connsiteX61" fmla="*/ 49986 w 337647"/>
                <a:gd name="connsiteY61" fmla="*/ 202912 h 290513"/>
                <a:gd name="connsiteX62" fmla="*/ 65861 w 337647"/>
                <a:gd name="connsiteY62" fmla="*/ 201613 h 290513"/>
                <a:gd name="connsiteX63" fmla="*/ 97611 w 337647"/>
                <a:gd name="connsiteY63" fmla="*/ 209406 h 290513"/>
                <a:gd name="connsiteX64" fmla="*/ 109517 w 337647"/>
                <a:gd name="connsiteY64" fmla="*/ 213303 h 290513"/>
                <a:gd name="connsiteX65" fmla="*/ 138621 w 337647"/>
                <a:gd name="connsiteY65" fmla="*/ 206809 h 290513"/>
                <a:gd name="connsiteX66" fmla="*/ 145236 w 337647"/>
                <a:gd name="connsiteY66" fmla="*/ 210705 h 290513"/>
                <a:gd name="connsiteX67" fmla="*/ 157142 w 337647"/>
                <a:gd name="connsiteY67" fmla="*/ 206809 h 290513"/>
                <a:gd name="connsiteX68" fmla="*/ 178309 w 337647"/>
                <a:gd name="connsiteY68" fmla="*/ 196418 h 290513"/>
                <a:gd name="connsiteX69" fmla="*/ 179632 w 337647"/>
                <a:gd name="connsiteY69" fmla="*/ 192521 h 290513"/>
                <a:gd name="connsiteX70" fmla="*/ 190215 w 337647"/>
                <a:gd name="connsiteY70" fmla="*/ 179532 h 290513"/>
                <a:gd name="connsiteX71" fmla="*/ 201791 w 337647"/>
                <a:gd name="connsiteY71" fmla="*/ 175311 h 290513"/>
                <a:gd name="connsiteX72" fmla="*/ 197837 w 337647"/>
                <a:gd name="connsiteY72" fmla="*/ 12700 h 290513"/>
                <a:gd name="connsiteX73" fmla="*/ 295255 w 337647"/>
                <a:gd name="connsiteY73" fmla="*/ 111680 h 290513"/>
                <a:gd name="connsiteX74" fmla="*/ 292622 w 337647"/>
                <a:gd name="connsiteY74" fmla="*/ 118279 h 290513"/>
                <a:gd name="connsiteX75" fmla="*/ 286040 w 337647"/>
                <a:gd name="connsiteY75" fmla="*/ 122238 h 290513"/>
                <a:gd name="connsiteX76" fmla="*/ 196520 w 337647"/>
                <a:gd name="connsiteY76" fmla="*/ 122238 h 290513"/>
                <a:gd name="connsiteX77" fmla="*/ 187305 w 337647"/>
                <a:gd name="connsiteY77" fmla="*/ 113000 h 290513"/>
                <a:gd name="connsiteX78" fmla="*/ 187305 w 337647"/>
                <a:gd name="connsiteY78" fmla="*/ 21938 h 290513"/>
                <a:gd name="connsiteX79" fmla="*/ 189938 w 337647"/>
                <a:gd name="connsiteY79" fmla="*/ 15339 h 290513"/>
                <a:gd name="connsiteX80" fmla="*/ 197837 w 337647"/>
                <a:gd name="connsiteY80" fmla="*/ 12700 h 290513"/>
                <a:gd name="connsiteX81" fmla="*/ 150484 w 337647"/>
                <a:gd name="connsiteY81" fmla="*/ 0 h 290513"/>
                <a:gd name="connsiteX82" fmla="*/ 159686 w 337647"/>
                <a:gd name="connsiteY82" fmla="*/ 3938 h 290513"/>
                <a:gd name="connsiteX83" fmla="*/ 163629 w 337647"/>
                <a:gd name="connsiteY83" fmla="*/ 13127 h 290513"/>
                <a:gd name="connsiteX84" fmla="*/ 163629 w 337647"/>
                <a:gd name="connsiteY84" fmla="*/ 132587 h 290513"/>
                <a:gd name="connsiteX85" fmla="*/ 176775 w 337647"/>
                <a:gd name="connsiteY85" fmla="*/ 145714 h 290513"/>
                <a:gd name="connsiteX86" fmla="*/ 296398 w 337647"/>
                <a:gd name="connsiteY86" fmla="*/ 145714 h 290513"/>
                <a:gd name="connsiteX87" fmla="*/ 305599 w 337647"/>
                <a:gd name="connsiteY87" fmla="*/ 149653 h 290513"/>
                <a:gd name="connsiteX88" fmla="*/ 308228 w 337647"/>
                <a:gd name="connsiteY88" fmla="*/ 158842 h 290513"/>
                <a:gd name="connsiteX89" fmla="*/ 305599 w 337647"/>
                <a:gd name="connsiteY89" fmla="*/ 178533 h 290513"/>
                <a:gd name="connsiteX90" fmla="*/ 262220 w 337647"/>
                <a:gd name="connsiteY90" fmla="*/ 204788 h 290513"/>
                <a:gd name="connsiteX91" fmla="*/ 242502 w 337647"/>
                <a:gd name="connsiteY91" fmla="*/ 194286 h 290513"/>
                <a:gd name="connsiteX92" fmla="*/ 218840 w 337647"/>
                <a:gd name="connsiteY92" fmla="*/ 165406 h 290513"/>
                <a:gd name="connsiteX93" fmla="*/ 205694 w 337647"/>
                <a:gd name="connsiteY93" fmla="*/ 162780 h 290513"/>
                <a:gd name="connsiteX94" fmla="*/ 168887 w 337647"/>
                <a:gd name="connsiteY94" fmla="*/ 186409 h 290513"/>
                <a:gd name="connsiteX95" fmla="*/ 168887 w 337647"/>
                <a:gd name="connsiteY95" fmla="*/ 187722 h 290513"/>
                <a:gd name="connsiteX96" fmla="*/ 146540 w 337647"/>
                <a:gd name="connsiteY96" fmla="*/ 196912 h 290513"/>
                <a:gd name="connsiteX97" fmla="*/ 142597 w 337647"/>
                <a:gd name="connsiteY97" fmla="*/ 195599 h 290513"/>
                <a:gd name="connsiteX98" fmla="*/ 128137 w 337647"/>
                <a:gd name="connsiteY98" fmla="*/ 192973 h 290513"/>
                <a:gd name="connsiteX99" fmla="*/ 107104 w 337647"/>
                <a:gd name="connsiteY99" fmla="*/ 199537 h 290513"/>
                <a:gd name="connsiteX100" fmla="*/ 70297 w 337647"/>
                <a:gd name="connsiteY100" fmla="*/ 189035 h 290513"/>
                <a:gd name="connsiteX101" fmla="*/ 45321 w 337647"/>
                <a:gd name="connsiteY101" fmla="*/ 191661 h 290513"/>
                <a:gd name="connsiteX102" fmla="*/ 29546 w 337647"/>
                <a:gd name="connsiteY102" fmla="*/ 199537 h 290513"/>
                <a:gd name="connsiteX103" fmla="*/ 19030 w 337647"/>
                <a:gd name="connsiteY103" fmla="*/ 145714 h 290513"/>
                <a:gd name="connsiteX104" fmla="*/ 150484 w 337647"/>
                <a:gd name="connsiteY104" fmla="*/ 0 h 290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37647" h="290513">
                  <a:moveTo>
                    <a:pt x="181524" y="231775"/>
                  </a:moveTo>
                  <a:cubicBezTo>
                    <a:pt x="184159" y="234386"/>
                    <a:pt x="188113" y="235691"/>
                    <a:pt x="190749" y="236996"/>
                  </a:cubicBezTo>
                  <a:cubicBezTo>
                    <a:pt x="194703" y="238302"/>
                    <a:pt x="199975" y="239607"/>
                    <a:pt x="205246" y="239607"/>
                  </a:cubicBezTo>
                  <a:cubicBezTo>
                    <a:pt x="210518" y="239607"/>
                    <a:pt x="217108" y="238302"/>
                    <a:pt x="222379" y="235691"/>
                  </a:cubicBezTo>
                  <a:lnTo>
                    <a:pt x="243466" y="247439"/>
                  </a:lnTo>
                  <a:cubicBezTo>
                    <a:pt x="248738" y="251354"/>
                    <a:pt x="255327" y="252660"/>
                    <a:pt x="261917" y="252660"/>
                  </a:cubicBezTo>
                  <a:cubicBezTo>
                    <a:pt x="235559" y="276155"/>
                    <a:pt x="201292" y="290513"/>
                    <a:pt x="163073" y="290513"/>
                  </a:cubicBezTo>
                  <a:cubicBezTo>
                    <a:pt x="118263" y="290513"/>
                    <a:pt x="78726" y="270934"/>
                    <a:pt x="52367" y="239607"/>
                  </a:cubicBezTo>
                  <a:cubicBezTo>
                    <a:pt x="52367" y="239607"/>
                    <a:pt x="52367" y="239607"/>
                    <a:pt x="60275" y="234386"/>
                  </a:cubicBezTo>
                  <a:cubicBezTo>
                    <a:pt x="60275" y="234386"/>
                    <a:pt x="60275" y="234386"/>
                    <a:pt x="91905" y="243523"/>
                  </a:cubicBezTo>
                  <a:cubicBezTo>
                    <a:pt x="91905" y="244828"/>
                    <a:pt x="91905" y="246133"/>
                    <a:pt x="93223" y="247439"/>
                  </a:cubicBezTo>
                  <a:cubicBezTo>
                    <a:pt x="97176" y="256576"/>
                    <a:pt x="105084" y="263102"/>
                    <a:pt x="114309" y="267018"/>
                  </a:cubicBezTo>
                  <a:cubicBezTo>
                    <a:pt x="118263" y="269629"/>
                    <a:pt x="123535" y="269629"/>
                    <a:pt x="127489" y="269629"/>
                  </a:cubicBezTo>
                  <a:cubicBezTo>
                    <a:pt x="143304" y="269629"/>
                    <a:pt x="157801" y="260491"/>
                    <a:pt x="164391" y="244828"/>
                  </a:cubicBezTo>
                  <a:cubicBezTo>
                    <a:pt x="164391" y="243523"/>
                    <a:pt x="164391" y="240912"/>
                    <a:pt x="165708" y="239607"/>
                  </a:cubicBezTo>
                  <a:cubicBezTo>
                    <a:pt x="165708" y="239607"/>
                    <a:pt x="165708" y="239607"/>
                    <a:pt x="181524" y="231775"/>
                  </a:cubicBezTo>
                  <a:close/>
                  <a:moveTo>
                    <a:pt x="127774" y="220663"/>
                  </a:moveTo>
                  <a:cubicBezTo>
                    <a:pt x="123904" y="220663"/>
                    <a:pt x="120035" y="223278"/>
                    <a:pt x="118745" y="227200"/>
                  </a:cubicBezTo>
                  <a:cubicBezTo>
                    <a:pt x="117455" y="229815"/>
                    <a:pt x="118745" y="232429"/>
                    <a:pt x="118745" y="235044"/>
                  </a:cubicBezTo>
                  <a:cubicBezTo>
                    <a:pt x="120035" y="237659"/>
                    <a:pt x="122615" y="238966"/>
                    <a:pt x="125194" y="240273"/>
                  </a:cubicBezTo>
                  <a:cubicBezTo>
                    <a:pt x="129064" y="242888"/>
                    <a:pt x="135513" y="238966"/>
                    <a:pt x="136803" y="235044"/>
                  </a:cubicBezTo>
                  <a:cubicBezTo>
                    <a:pt x="138093" y="232429"/>
                    <a:pt x="138093" y="229815"/>
                    <a:pt x="136803" y="227200"/>
                  </a:cubicBezTo>
                  <a:cubicBezTo>
                    <a:pt x="135513" y="224585"/>
                    <a:pt x="134223" y="223278"/>
                    <a:pt x="131644" y="221970"/>
                  </a:cubicBezTo>
                  <a:cubicBezTo>
                    <a:pt x="130354" y="221970"/>
                    <a:pt x="129064" y="220663"/>
                    <a:pt x="127774" y="220663"/>
                  </a:cubicBezTo>
                  <a:close/>
                  <a:moveTo>
                    <a:pt x="206249" y="190500"/>
                  </a:moveTo>
                  <a:cubicBezTo>
                    <a:pt x="200745" y="190500"/>
                    <a:pt x="197994" y="193080"/>
                    <a:pt x="195242" y="196950"/>
                  </a:cubicBezTo>
                  <a:cubicBezTo>
                    <a:pt x="195242" y="199529"/>
                    <a:pt x="195242" y="202109"/>
                    <a:pt x="196618" y="204689"/>
                  </a:cubicBezTo>
                  <a:cubicBezTo>
                    <a:pt x="196618" y="207269"/>
                    <a:pt x="199370" y="208558"/>
                    <a:pt x="202121" y="209848"/>
                  </a:cubicBezTo>
                  <a:cubicBezTo>
                    <a:pt x="207625" y="211138"/>
                    <a:pt x="213128" y="208558"/>
                    <a:pt x="215880" y="204689"/>
                  </a:cubicBezTo>
                  <a:cubicBezTo>
                    <a:pt x="215880" y="202109"/>
                    <a:pt x="215880" y="199529"/>
                    <a:pt x="214504" y="196950"/>
                  </a:cubicBezTo>
                  <a:cubicBezTo>
                    <a:pt x="214504" y="194370"/>
                    <a:pt x="211752" y="193080"/>
                    <a:pt x="209001" y="191790"/>
                  </a:cubicBezTo>
                  <a:cubicBezTo>
                    <a:pt x="207625" y="190500"/>
                    <a:pt x="206249" y="190500"/>
                    <a:pt x="206249" y="190500"/>
                  </a:cubicBezTo>
                  <a:close/>
                  <a:moveTo>
                    <a:pt x="201791" y="175311"/>
                  </a:moveTo>
                  <a:cubicBezTo>
                    <a:pt x="206090" y="174661"/>
                    <a:pt x="210720" y="174986"/>
                    <a:pt x="215351" y="176934"/>
                  </a:cubicBezTo>
                  <a:cubicBezTo>
                    <a:pt x="219319" y="178233"/>
                    <a:pt x="223288" y="180831"/>
                    <a:pt x="227257" y="184728"/>
                  </a:cubicBezTo>
                  <a:cubicBezTo>
                    <a:pt x="228580" y="187325"/>
                    <a:pt x="229903" y="188624"/>
                    <a:pt x="229903" y="191222"/>
                  </a:cubicBezTo>
                  <a:cubicBezTo>
                    <a:pt x="231226" y="193820"/>
                    <a:pt x="232549" y="197717"/>
                    <a:pt x="232549" y="201613"/>
                  </a:cubicBezTo>
                  <a:cubicBezTo>
                    <a:pt x="232549" y="201613"/>
                    <a:pt x="232549" y="201613"/>
                    <a:pt x="261653" y="218498"/>
                  </a:cubicBezTo>
                  <a:cubicBezTo>
                    <a:pt x="261653" y="218498"/>
                    <a:pt x="261653" y="218498"/>
                    <a:pt x="319861" y="184728"/>
                  </a:cubicBezTo>
                  <a:cubicBezTo>
                    <a:pt x="325153" y="180831"/>
                    <a:pt x="333090" y="183429"/>
                    <a:pt x="335736" y="188624"/>
                  </a:cubicBezTo>
                  <a:cubicBezTo>
                    <a:pt x="339705" y="193820"/>
                    <a:pt x="337059" y="200314"/>
                    <a:pt x="331768" y="204211"/>
                  </a:cubicBezTo>
                  <a:cubicBezTo>
                    <a:pt x="331768" y="204211"/>
                    <a:pt x="331768" y="204211"/>
                    <a:pt x="274882" y="237981"/>
                  </a:cubicBezTo>
                  <a:cubicBezTo>
                    <a:pt x="266944" y="241878"/>
                    <a:pt x="257684" y="241878"/>
                    <a:pt x="251069" y="237981"/>
                  </a:cubicBezTo>
                  <a:cubicBezTo>
                    <a:pt x="251069" y="237981"/>
                    <a:pt x="251069" y="237981"/>
                    <a:pt x="223288" y="222395"/>
                  </a:cubicBezTo>
                  <a:cubicBezTo>
                    <a:pt x="219319" y="224993"/>
                    <a:pt x="215351" y="226292"/>
                    <a:pt x="210059" y="227590"/>
                  </a:cubicBezTo>
                  <a:cubicBezTo>
                    <a:pt x="208736" y="227590"/>
                    <a:pt x="207413" y="227590"/>
                    <a:pt x="206090" y="227590"/>
                  </a:cubicBezTo>
                  <a:cubicBezTo>
                    <a:pt x="202121" y="227590"/>
                    <a:pt x="199476" y="227590"/>
                    <a:pt x="195507" y="226292"/>
                  </a:cubicBezTo>
                  <a:cubicBezTo>
                    <a:pt x="191538" y="224993"/>
                    <a:pt x="187569" y="222395"/>
                    <a:pt x="184924" y="218498"/>
                  </a:cubicBezTo>
                  <a:cubicBezTo>
                    <a:pt x="184924" y="218498"/>
                    <a:pt x="184924" y="218498"/>
                    <a:pt x="166403" y="226292"/>
                  </a:cubicBezTo>
                  <a:cubicBezTo>
                    <a:pt x="166403" y="226292"/>
                    <a:pt x="166403" y="226292"/>
                    <a:pt x="155819" y="231487"/>
                  </a:cubicBezTo>
                  <a:cubicBezTo>
                    <a:pt x="155819" y="235384"/>
                    <a:pt x="154496" y="237981"/>
                    <a:pt x="153173" y="240579"/>
                  </a:cubicBezTo>
                  <a:cubicBezTo>
                    <a:pt x="149205" y="250970"/>
                    <a:pt x="139944" y="258763"/>
                    <a:pt x="128038" y="258763"/>
                  </a:cubicBezTo>
                  <a:cubicBezTo>
                    <a:pt x="125392" y="258763"/>
                    <a:pt x="121423" y="257464"/>
                    <a:pt x="118778" y="256165"/>
                  </a:cubicBezTo>
                  <a:cubicBezTo>
                    <a:pt x="112163" y="253568"/>
                    <a:pt x="106871" y="248372"/>
                    <a:pt x="102903" y="241878"/>
                  </a:cubicBezTo>
                  <a:cubicBezTo>
                    <a:pt x="102903" y="239280"/>
                    <a:pt x="101580" y="236682"/>
                    <a:pt x="101580" y="234085"/>
                  </a:cubicBezTo>
                  <a:cubicBezTo>
                    <a:pt x="101580" y="234085"/>
                    <a:pt x="101580" y="234085"/>
                    <a:pt x="89673" y="230188"/>
                  </a:cubicBezTo>
                  <a:cubicBezTo>
                    <a:pt x="89673" y="230188"/>
                    <a:pt x="89673" y="230188"/>
                    <a:pt x="60569" y="222395"/>
                  </a:cubicBezTo>
                  <a:cubicBezTo>
                    <a:pt x="60569" y="222395"/>
                    <a:pt x="60569" y="222395"/>
                    <a:pt x="15590" y="243177"/>
                  </a:cubicBezTo>
                  <a:cubicBezTo>
                    <a:pt x="14267" y="244476"/>
                    <a:pt x="12944" y="244476"/>
                    <a:pt x="11621" y="244476"/>
                  </a:cubicBezTo>
                  <a:cubicBezTo>
                    <a:pt x="6330" y="244476"/>
                    <a:pt x="2361" y="241878"/>
                    <a:pt x="1038" y="237981"/>
                  </a:cubicBezTo>
                  <a:cubicBezTo>
                    <a:pt x="-1608" y="232786"/>
                    <a:pt x="1038" y="226292"/>
                    <a:pt x="6330" y="223694"/>
                  </a:cubicBezTo>
                  <a:cubicBezTo>
                    <a:pt x="6330" y="223694"/>
                    <a:pt x="6330" y="223694"/>
                    <a:pt x="49986" y="202912"/>
                  </a:cubicBezTo>
                  <a:cubicBezTo>
                    <a:pt x="55278" y="200314"/>
                    <a:pt x="60569" y="199015"/>
                    <a:pt x="65861" y="201613"/>
                  </a:cubicBezTo>
                  <a:cubicBezTo>
                    <a:pt x="65861" y="201613"/>
                    <a:pt x="65861" y="201613"/>
                    <a:pt x="97611" y="209406"/>
                  </a:cubicBezTo>
                  <a:cubicBezTo>
                    <a:pt x="97611" y="209406"/>
                    <a:pt x="97611" y="209406"/>
                    <a:pt x="109517" y="213303"/>
                  </a:cubicBezTo>
                  <a:cubicBezTo>
                    <a:pt x="116132" y="205510"/>
                    <a:pt x="128038" y="202912"/>
                    <a:pt x="138621" y="206809"/>
                  </a:cubicBezTo>
                  <a:cubicBezTo>
                    <a:pt x="141267" y="208107"/>
                    <a:pt x="143913" y="209406"/>
                    <a:pt x="145236" y="210705"/>
                  </a:cubicBezTo>
                  <a:cubicBezTo>
                    <a:pt x="145236" y="210705"/>
                    <a:pt x="145236" y="210705"/>
                    <a:pt x="157142" y="206809"/>
                  </a:cubicBezTo>
                  <a:cubicBezTo>
                    <a:pt x="157142" y="206809"/>
                    <a:pt x="157142" y="206809"/>
                    <a:pt x="178309" y="196418"/>
                  </a:cubicBezTo>
                  <a:cubicBezTo>
                    <a:pt x="178309" y="195119"/>
                    <a:pt x="179632" y="193820"/>
                    <a:pt x="179632" y="192521"/>
                  </a:cubicBezTo>
                  <a:cubicBezTo>
                    <a:pt x="182278" y="187325"/>
                    <a:pt x="184924" y="183429"/>
                    <a:pt x="190215" y="179532"/>
                  </a:cubicBezTo>
                  <a:cubicBezTo>
                    <a:pt x="193522" y="177584"/>
                    <a:pt x="197491" y="175960"/>
                    <a:pt x="201791" y="175311"/>
                  </a:cubicBezTo>
                  <a:close/>
                  <a:moveTo>
                    <a:pt x="197837" y="12700"/>
                  </a:moveTo>
                  <a:cubicBezTo>
                    <a:pt x="249179" y="17979"/>
                    <a:pt x="291306" y="60210"/>
                    <a:pt x="295255" y="111680"/>
                  </a:cubicBezTo>
                  <a:cubicBezTo>
                    <a:pt x="295255" y="114319"/>
                    <a:pt x="295255" y="116959"/>
                    <a:pt x="292622" y="118279"/>
                  </a:cubicBezTo>
                  <a:cubicBezTo>
                    <a:pt x="291306" y="120918"/>
                    <a:pt x="288673" y="122238"/>
                    <a:pt x="286040" y="122238"/>
                  </a:cubicBezTo>
                  <a:cubicBezTo>
                    <a:pt x="286040" y="122238"/>
                    <a:pt x="286040" y="122238"/>
                    <a:pt x="196520" y="122238"/>
                  </a:cubicBezTo>
                  <a:cubicBezTo>
                    <a:pt x="191254" y="122238"/>
                    <a:pt x="187305" y="118279"/>
                    <a:pt x="187305" y="113000"/>
                  </a:cubicBezTo>
                  <a:cubicBezTo>
                    <a:pt x="187305" y="113000"/>
                    <a:pt x="187305" y="113000"/>
                    <a:pt x="187305" y="21938"/>
                  </a:cubicBezTo>
                  <a:cubicBezTo>
                    <a:pt x="187305" y="19299"/>
                    <a:pt x="188621" y="17979"/>
                    <a:pt x="189938" y="15339"/>
                  </a:cubicBezTo>
                  <a:cubicBezTo>
                    <a:pt x="192571" y="14020"/>
                    <a:pt x="195204" y="12700"/>
                    <a:pt x="197837" y="12700"/>
                  </a:cubicBezTo>
                  <a:close/>
                  <a:moveTo>
                    <a:pt x="150484" y="0"/>
                  </a:moveTo>
                  <a:cubicBezTo>
                    <a:pt x="154427" y="0"/>
                    <a:pt x="157057" y="1313"/>
                    <a:pt x="159686" y="3938"/>
                  </a:cubicBezTo>
                  <a:cubicBezTo>
                    <a:pt x="162315" y="6564"/>
                    <a:pt x="163629" y="9189"/>
                    <a:pt x="163629" y="13127"/>
                  </a:cubicBezTo>
                  <a:cubicBezTo>
                    <a:pt x="163629" y="13127"/>
                    <a:pt x="163629" y="13127"/>
                    <a:pt x="163629" y="132587"/>
                  </a:cubicBezTo>
                  <a:cubicBezTo>
                    <a:pt x="163629" y="139151"/>
                    <a:pt x="168887" y="145714"/>
                    <a:pt x="176775" y="145714"/>
                  </a:cubicBezTo>
                  <a:cubicBezTo>
                    <a:pt x="176775" y="145714"/>
                    <a:pt x="176775" y="145714"/>
                    <a:pt x="296398" y="145714"/>
                  </a:cubicBezTo>
                  <a:cubicBezTo>
                    <a:pt x="300341" y="145714"/>
                    <a:pt x="302970" y="147027"/>
                    <a:pt x="305599" y="149653"/>
                  </a:cubicBezTo>
                  <a:cubicBezTo>
                    <a:pt x="308228" y="152278"/>
                    <a:pt x="309543" y="154904"/>
                    <a:pt x="308228" y="158842"/>
                  </a:cubicBezTo>
                  <a:cubicBezTo>
                    <a:pt x="308228" y="165406"/>
                    <a:pt x="306914" y="171969"/>
                    <a:pt x="305599" y="178533"/>
                  </a:cubicBezTo>
                  <a:cubicBezTo>
                    <a:pt x="305599" y="178533"/>
                    <a:pt x="305599" y="178533"/>
                    <a:pt x="262220" y="204788"/>
                  </a:cubicBezTo>
                  <a:cubicBezTo>
                    <a:pt x="262220" y="204788"/>
                    <a:pt x="262220" y="204788"/>
                    <a:pt x="242502" y="194286"/>
                  </a:cubicBezTo>
                  <a:cubicBezTo>
                    <a:pt x="239872" y="181158"/>
                    <a:pt x="231985" y="169344"/>
                    <a:pt x="218840" y="165406"/>
                  </a:cubicBezTo>
                  <a:cubicBezTo>
                    <a:pt x="214896" y="162780"/>
                    <a:pt x="209638" y="162780"/>
                    <a:pt x="205694" y="162780"/>
                  </a:cubicBezTo>
                  <a:cubicBezTo>
                    <a:pt x="189920" y="162780"/>
                    <a:pt x="175460" y="171969"/>
                    <a:pt x="168887" y="186409"/>
                  </a:cubicBezTo>
                  <a:cubicBezTo>
                    <a:pt x="168887" y="187722"/>
                    <a:pt x="168887" y="187722"/>
                    <a:pt x="168887" y="187722"/>
                  </a:cubicBezTo>
                  <a:cubicBezTo>
                    <a:pt x="168887" y="187722"/>
                    <a:pt x="168887" y="187722"/>
                    <a:pt x="146540" y="196912"/>
                  </a:cubicBezTo>
                  <a:cubicBezTo>
                    <a:pt x="145226" y="196912"/>
                    <a:pt x="143911" y="195599"/>
                    <a:pt x="142597" y="195599"/>
                  </a:cubicBezTo>
                  <a:cubicBezTo>
                    <a:pt x="137338" y="192973"/>
                    <a:pt x="133395" y="192973"/>
                    <a:pt x="128137" y="192973"/>
                  </a:cubicBezTo>
                  <a:cubicBezTo>
                    <a:pt x="120249" y="192973"/>
                    <a:pt x="112362" y="195599"/>
                    <a:pt x="107104" y="199537"/>
                  </a:cubicBezTo>
                  <a:cubicBezTo>
                    <a:pt x="107104" y="199537"/>
                    <a:pt x="107104" y="199537"/>
                    <a:pt x="70297" y="189035"/>
                  </a:cubicBezTo>
                  <a:cubicBezTo>
                    <a:pt x="61095" y="187722"/>
                    <a:pt x="53208" y="187722"/>
                    <a:pt x="45321" y="191661"/>
                  </a:cubicBezTo>
                  <a:lnTo>
                    <a:pt x="29546" y="199537"/>
                  </a:lnTo>
                  <a:cubicBezTo>
                    <a:pt x="21659" y="182471"/>
                    <a:pt x="19030" y="164093"/>
                    <a:pt x="19030" y="145714"/>
                  </a:cubicBezTo>
                  <a:cubicBezTo>
                    <a:pt x="19030" y="69575"/>
                    <a:pt x="76870" y="7876"/>
                    <a:pt x="1504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021720" y="1028700"/>
            <a:ext cx="1210952" cy="1200150"/>
            <a:chOff x="3021720" y="1028700"/>
            <a:chExt cx="1210952" cy="1200150"/>
          </a:xfrm>
        </p:grpSpPr>
        <p:sp>
          <p:nvSpPr>
            <p:cNvPr id="26" name="箭头: V 形 25"/>
            <p:cNvSpPr/>
            <p:nvPr/>
          </p:nvSpPr>
          <p:spPr>
            <a:xfrm>
              <a:off x="3032522" y="1028700"/>
              <a:ext cx="1200150" cy="1200150"/>
            </a:xfrm>
            <a:prstGeom prst="chevron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任意多边形: 形状 10"/>
            <p:cNvSpPr>
              <a:spLocks/>
            </p:cNvSpPr>
            <p:nvPr/>
          </p:nvSpPr>
          <p:spPr bwMode="auto">
            <a:xfrm>
              <a:off x="3021720" y="1497252"/>
              <a:ext cx="348415" cy="299777"/>
            </a:xfrm>
            <a:custGeom>
              <a:avLst/>
              <a:gdLst>
                <a:gd name="connsiteX0" fmla="*/ 181524 w 337647"/>
                <a:gd name="connsiteY0" fmla="*/ 231775 h 290513"/>
                <a:gd name="connsiteX1" fmla="*/ 190749 w 337647"/>
                <a:gd name="connsiteY1" fmla="*/ 236996 h 290513"/>
                <a:gd name="connsiteX2" fmla="*/ 205246 w 337647"/>
                <a:gd name="connsiteY2" fmla="*/ 239607 h 290513"/>
                <a:gd name="connsiteX3" fmla="*/ 222379 w 337647"/>
                <a:gd name="connsiteY3" fmla="*/ 235691 h 290513"/>
                <a:gd name="connsiteX4" fmla="*/ 243466 w 337647"/>
                <a:gd name="connsiteY4" fmla="*/ 247439 h 290513"/>
                <a:gd name="connsiteX5" fmla="*/ 261917 w 337647"/>
                <a:gd name="connsiteY5" fmla="*/ 252660 h 290513"/>
                <a:gd name="connsiteX6" fmla="*/ 163073 w 337647"/>
                <a:gd name="connsiteY6" fmla="*/ 290513 h 290513"/>
                <a:gd name="connsiteX7" fmla="*/ 52367 w 337647"/>
                <a:gd name="connsiteY7" fmla="*/ 239607 h 290513"/>
                <a:gd name="connsiteX8" fmla="*/ 60275 w 337647"/>
                <a:gd name="connsiteY8" fmla="*/ 234386 h 290513"/>
                <a:gd name="connsiteX9" fmla="*/ 91905 w 337647"/>
                <a:gd name="connsiteY9" fmla="*/ 243523 h 290513"/>
                <a:gd name="connsiteX10" fmla="*/ 93223 w 337647"/>
                <a:gd name="connsiteY10" fmla="*/ 247439 h 290513"/>
                <a:gd name="connsiteX11" fmla="*/ 114309 w 337647"/>
                <a:gd name="connsiteY11" fmla="*/ 267018 h 290513"/>
                <a:gd name="connsiteX12" fmla="*/ 127489 w 337647"/>
                <a:gd name="connsiteY12" fmla="*/ 269629 h 290513"/>
                <a:gd name="connsiteX13" fmla="*/ 164391 w 337647"/>
                <a:gd name="connsiteY13" fmla="*/ 244828 h 290513"/>
                <a:gd name="connsiteX14" fmla="*/ 165708 w 337647"/>
                <a:gd name="connsiteY14" fmla="*/ 239607 h 290513"/>
                <a:gd name="connsiteX15" fmla="*/ 181524 w 337647"/>
                <a:gd name="connsiteY15" fmla="*/ 231775 h 290513"/>
                <a:gd name="connsiteX16" fmla="*/ 127774 w 337647"/>
                <a:gd name="connsiteY16" fmla="*/ 220663 h 290513"/>
                <a:gd name="connsiteX17" fmla="*/ 118745 w 337647"/>
                <a:gd name="connsiteY17" fmla="*/ 227200 h 290513"/>
                <a:gd name="connsiteX18" fmla="*/ 118745 w 337647"/>
                <a:gd name="connsiteY18" fmla="*/ 235044 h 290513"/>
                <a:gd name="connsiteX19" fmla="*/ 125194 w 337647"/>
                <a:gd name="connsiteY19" fmla="*/ 240273 h 290513"/>
                <a:gd name="connsiteX20" fmla="*/ 136803 w 337647"/>
                <a:gd name="connsiteY20" fmla="*/ 235044 h 290513"/>
                <a:gd name="connsiteX21" fmla="*/ 136803 w 337647"/>
                <a:gd name="connsiteY21" fmla="*/ 227200 h 290513"/>
                <a:gd name="connsiteX22" fmla="*/ 131644 w 337647"/>
                <a:gd name="connsiteY22" fmla="*/ 221970 h 290513"/>
                <a:gd name="connsiteX23" fmla="*/ 127774 w 337647"/>
                <a:gd name="connsiteY23" fmla="*/ 220663 h 290513"/>
                <a:gd name="connsiteX24" fmla="*/ 206249 w 337647"/>
                <a:gd name="connsiteY24" fmla="*/ 190500 h 290513"/>
                <a:gd name="connsiteX25" fmla="*/ 195242 w 337647"/>
                <a:gd name="connsiteY25" fmla="*/ 196950 h 290513"/>
                <a:gd name="connsiteX26" fmla="*/ 196618 w 337647"/>
                <a:gd name="connsiteY26" fmla="*/ 204689 h 290513"/>
                <a:gd name="connsiteX27" fmla="*/ 202121 w 337647"/>
                <a:gd name="connsiteY27" fmla="*/ 209848 h 290513"/>
                <a:gd name="connsiteX28" fmla="*/ 215880 w 337647"/>
                <a:gd name="connsiteY28" fmla="*/ 204689 h 290513"/>
                <a:gd name="connsiteX29" fmla="*/ 214504 w 337647"/>
                <a:gd name="connsiteY29" fmla="*/ 196950 h 290513"/>
                <a:gd name="connsiteX30" fmla="*/ 209001 w 337647"/>
                <a:gd name="connsiteY30" fmla="*/ 191790 h 290513"/>
                <a:gd name="connsiteX31" fmla="*/ 206249 w 337647"/>
                <a:gd name="connsiteY31" fmla="*/ 190500 h 290513"/>
                <a:gd name="connsiteX32" fmla="*/ 201791 w 337647"/>
                <a:gd name="connsiteY32" fmla="*/ 175311 h 290513"/>
                <a:gd name="connsiteX33" fmla="*/ 215351 w 337647"/>
                <a:gd name="connsiteY33" fmla="*/ 176934 h 290513"/>
                <a:gd name="connsiteX34" fmla="*/ 227257 w 337647"/>
                <a:gd name="connsiteY34" fmla="*/ 184728 h 290513"/>
                <a:gd name="connsiteX35" fmla="*/ 229903 w 337647"/>
                <a:gd name="connsiteY35" fmla="*/ 191222 h 290513"/>
                <a:gd name="connsiteX36" fmla="*/ 232549 w 337647"/>
                <a:gd name="connsiteY36" fmla="*/ 201613 h 290513"/>
                <a:gd name="connsiteX37" fmla="*/ 261653 w 337647"/>
                <a:gd name="connsiteY37" fmla="*/ 218498 h 290513"/>
                <a:gd name="connsiteX38" fmla="*/ 319861 w 337647"/>
                <a:gd name="connsiteY38" fmla="*/ 184728 h 290513"/>
                <a:gd name="connsiteX39" fmla="*/ 335736 w 337647"/>
                <a:gd name="connsiteY39" fmla="*/ 188624 h 290513"/>
                <a:gd name="connsiteX40" fmla="*/ 331768 w 337647"/>
                <a:gd name="connsiteY40" fmla="*/ 204211 h 290513"/>
                <a:gd name="connsiteX41" fmla="*/ 274882 w 337647"/>
                <a:gd name="connsiteY41" fmla="*/ 237981 h 290513"/>
                <a:gd name="connsiteX42" fmla="*/ 251069 w 337647"/>
                <a:gd name="connsiteY42" fmla="*/ 237981 h 290513"/>
                <a:gd name="connsiteX43" fmla="*/ 223288 w 337647"/>
                <a:gd name="connsiteY43" fmla="*/ 222395 h 290513"/>
                <a:gd name="connsiteX44" fmla="*/ 210059 w 337647"/>
                <a:gd name="connsiteY44" fmla="*/ 227590 h 290513"/>
                <a:gd name="connsiteX45" fmla="*/ 206090 w 337647"/>
                <a:gd name="connsiteY45" fmla="*/ 227590 h 290513"/>
                <a:gd name="connsiteX46" fmla="*/ 195507 w 337647"/>
                <a:gd name="connsiteY46" fmla="*/ 226292 h 290513"/>
                <a:gd name="connsiteX47" fmla="*/ 184924 w 337647"/>
                <a:gd name="connsiteY47" fmla="*/ 218498 h 290513"/>
                <a:gd name="connsiteX48" fmla="*/ 166403 w 337647"/>
                <a:gd name="connsiteY48" fmla="*/ 226292 h 290513"/>
                <a:gd name="connsiteX49" fmla="*/ 155819 w 337647"/>
                <a:gd name="connsiteY49" fmla="*/ 231487 h 290513"/>
                <a:gd name="connsiteX50" fmla="*/ 153173 w 337647"/>
                <a:gd name="connsiteY50" fmla="*/ 240579 h 290513"/>
                <a:gd name="connsiteX51" fmla="*/ 128038 w 337647"/>
                <a:gd name="connsiteY51" fmla="*/ 258763 h 290513"/>
                <a:gd name="connsiteX52" fmla="*/ 118778 w 337647"/>
                <a:gd name="connsiteY52" fmla="*/ 256165 h 290513"/>
                <a:gd name="connsiteX53" fmla="*/ 102903 w 337647"/>
                <a:gd name="connsiteY53" fmla="*/ 241878 h 290513"/>
                <a:gd name="connsiteX54" fmla="*/ 101580 w 337647"/>
                <a:gd name="connsiteY54" fmla="*/ 234085 h 290513"/>
                <a:gd name="connsiteX55" fmla="*/ 89673 w 337647"/>
                <a:gd name="connsiteY55" fmla="*/ 230188 h 290513"/>
                <a:gd name="connsiteX56" fmla="*/ 60569 w 337647"/>
                <a:gd name="connsiteY56" fmla="*/ 222395 h 290513"/>
                <a:gd name="connsiteX57" fmla="*/ 15590 w 337647"/>
                <a:gd name="connsiteY57" fmla="*/ 243177 h 290513"/>
                <a:gd name="connsiteX58" fmla="*/ 11621 w 337647"/>
                <a:gd name="connsiteY58" fmla="*/ 244476 h 290513"/>
                <a:gd name="connsiteX59" fmla="*/ 1038 w 337647"/>
                <a:gd name="connsiteY59" fmla="*/ 237981 h 290513"/>
                <a:gd name="connsiteX60" fmla="*/ 6330 w 337647"/>
                <a:gd name="connsiteY60" fmla="*/ 223694 h 290513"/>
                <a:gd name="connsiteX61" fmla="*/ 49986 w 337647"/>
                <a:gd name="connsiteY61" fmla="*/ 202912 h 290513"/>
                <a:gd name="connsiteX62" fmla="*/ 65861 w 337647"/>
                <a:gd name="connsiteY62" fmla="*/ 201613 h 290513"/>
                <a:gd name="connsiteX63" fmla="*/ 97611 w 337647"/>
                <a:gd name="connsiteY63" fmla="*/ 209406 h 290513"/>
                <a:gd name="connsiteX64" fmla="*/ 109517 w 337647"/>
                <a:gd name="connsiteY64" fmla="*/ 213303 h 290513"/>
                <a:gd name="connsiteX65" fmla="*/ 138621 w 337647"/>
                <a:gd name="connsiteY65" fmla="*/ 206809 h 290513"/>
                <a:gd name="connsiteX66" fmla="*/ 145236 w 337647"/>
                <a:gd name="connsiteY66" fmla="*/ 210705 h 290513"/>
                <a:gd name="connsiteX67" fmla="*/ 157142 w 337647"/>
                <a:gd name="connsiteY67" fmla="*/ 206809 h 290513"/>
                <a:gd name="connsiteX68" fmla="*/ 178309 w 337647"/>
                <a:gd name="connsiteY68" fmla="*/ 196418 h 290513"/>
                <a:gd name="connsiteX69" fmla="*/ 179632 w 337647"/>
                <a:gd name="connsiteY69" fmla="*/ 192521 h 290513"/>
                <a:gd name="connsiteX70" fmla="*/ 190215 w 337647"/>
                <a:gd name="connsiteY70" fmla="*/ 179532 h 290513"/>
                <a:gd name="connsiteX71" fmla="*/ 201791 w 337647"/>
                <a:gd name="connsiteY71" fmla="*/ 175311 h 290513"/>
                <a:gd name="connsiteX72" fmla="*/ 197837 w 337647"/>
                <a:gd name="connsiteY72" fmla="*/ 12700 h 290513"/>
                <a:gd name="connsiteX73" fmla="*/ 295255 w 337647"/>
                <a:gd name="connsiteY73" fmla="*/ 111680 h 290513"/>
                <a:gd name="connsiteX74" fmla="*/ 292622 w 337647"/>
                <a:gd name="connsiteY74" fmla="*/ 118279 h 290513"/>
                <a:gd name="connsiteX75" fmla="*/ 286040 w 337647"/>
                <a:gd name="connsiteY75" fmla="*/ 122238 h 290513"/>
                <a:gd name="connsiteX76" fmla="*/ 196520 w 337647"/>
                <a:gd name="connsiteY76" fmla="*/ 122238 h 290513"/>
                <a:gd name="connsiteX77" fmla="*/ 187305 w 337647"/>
                <a:gd name="connsiteY77" fmla="*/ 113000 h 290513"/>
                <a:gd name="connsiteX78" fmla="*/ 187305 w 337647"/>
                <a:gd name="connsiteY78" fmla="*/ 21938 h 290513"/>
                <a:gd name="connsiteX79" fmla="*/ 189938 w 337647"/>
                <a:gd name="connsiteY79" fmla="*/ 15339 h 290513"/>
                <a:gd name="connsiteX80" fmla="*/ 197837 w 337647"/>
                <a:gd name="connsiteY80" fmla="*/ 12700 h 290513"/>
                <a:gd name="connsiteX81" fmla="*/ 150484 w 337647"/>
                <a:gd name="connsiteY81" fmla="*/ 0 h 290513"/>
                <a:gd name="connsiteX82" fmla="*/ 159686 w 337647"/>
                <a:gd name="connsiteY82" fmla="*/ 3938 h 290513"/>
                <a:gd name="connsiteX83" fmla="*/ 163629 w 337647"/>
                <a:gd name="connsiteY83" fmla="*/ 13127 h 290513"/>
                <a:gd name="connsiteX84" fmla="*/ 163629 w 337647"/>
                <a:gd name="connsiteY84" fmla="*/ 132587 h 290513"/>
                <a:gd name="connsiteX85" fmla="*/ 176775 w 337647"/>
                <a:gd name="connsiteY85" fmla="*/ 145714 h 290513"/>
                <a:gd name="connsiteX86" fmla="*/ 296398 w 337647"/>
                <a:gd name="connsiteY86" fmla="*/ 145714 h 290513"/>
                <a:gd name="connsiteX87" fmla="*/ 305599 w 337647"/>
                <a:gd name="connsiteY87" fmla="*/ 149653 h 290513"/>
                <a:gd name="connsiteX88" fmla="*/ 308228 w 337647"/>
                <a:gd name="connsiteY88" fmla="*/ 158842 h 290513"/>
                <a:gd name="connsiteX89" fmla="*/ 305599 w 337647"/>
                <a:gd name="connsiteY89" fmla="*/ 178533 h 290513"/>
                <a:gd name="connsiteX90" fmla="*/ 262220 w 337647"/>
                <a:gd name="connsiteY90" fmla="*/ 204788 h 290513"/>
                <a:gd name="connsiteX91" fmla="*/ 242502 w 337647"/>
                <a:gd name="connsiteY91" fmla="*/ 194286 h 290513"/>
                <a:gd name="connsiteX92" fmla="*/ 218840 w 337647"/>
                <a:gd name="connsiteY92" fmla="*/ 165406 h 290513"/>
                <a:gd name="connsiteX93" fmla="*/ 205694 w 337647"/>
                <a:gd name="connsiteY93" fmla="*/ 162780 h 290513"/>
                <a:gd name="connsiteX94" fmla="*/ 168887 w 337647"/>
                <a:gd name="connsiteY94" fmla="*/ 186409 h 290513"/>
                <a:gd name="connsiteX95" fmla="*/ 168887 w 337647"/>
                <a:gd name="connsiteY95" fmla="*/ 187722 h 290513"/>
                <a:gd name="connsiteX96" fmla="*/ 146540 w 337647"/>
                <a:gd name="connsiteY96" fmla="*/ 196912 h 290513"/>
                <a:gd name="connsiteX97" fmla="*/ 142597 w 337647"/>
                <a:gd name="connsiteY97" fmla="*/ 195599 h 290513"/>
                <a:gd name="connsiteX98" fmla="*/ 128137 w 337647"/>
                <a:gd name="connsiteY98" fmla="*/ 192973 h 290513"/>
                <a:gd name="connsiteX99" fmla="*/ 107104 w 337647"/>
                <a:gd name="connsiteY99" fmla="*/ 199537 h 290513"/>
                <a:gd name="connsiteX100" fmla="*/ 70297 w 337647"/>
                <a:gd name="connsiteY100" fmla="*/ 189035 h 290513"/>
                <a:gd name="connsiteX101" fmla="*/ 45321 w 337647"/>
                <a:gd name="connsiteY101" fmla="*/ 191661 h 290513"/>
                <a:gd name="connsiteX102" fmla="*/ 29546 w 337647"/>
                <a:gd name="connsiteY102" fmla="*/ 199537 h 290513"/>
                <a:gd name="connsiteX103" fmla="*/ 19030 w 337647"/>
                <a:gd name="connsiteY103" fmla="*/ 145714 h 290513"/>
                <a:gd name="connsiteX104" fmla="*/ 150484 w 337647"/>
                <a:gd name="connsiteY104" fmla="*/ 0 h 290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37647" h="290513">
                  <a:moveTo>
                    <a:pt x="181524" y="231775"/>
                  </a:moveTo>
                  <a:cubicBezTo>
                    <a:pt x="184159" y="234386"/>
                    <a:pt x="188113" y="235691"/>
                    <a:pt x="190749" y="236996"/>
                  </a:cubicBezTo>
                  <a:cubicBezTo>
                    <a:pt x="194703" y="238302"/>
                    <a:pt x="199975" y="239607"/>
                    <a:pt x="205246" y="239607"/>
                  </a:cubicBezTo>
                  <a:cubicBezTo>
                    <a:pt x="210518" y="239607"/>
                    <a:pt x="217108" y="238302"/>
                    <a:pt x="222379" y="235691"/>
                  </a:cubicBezTo>
                  <a:lnTo>
                    <a:pt x="243466" y="247439"/>
                  </a:lnTo>
                  <a:cubicBezTo>
                    <a:pt x="248738" y="251354"/>
                    <a:pt x="255327" y="252660"/>
                    <a:pt x="261917" y="252660"/>
                  </a:cubicBezTo>
                  <a:cubicBezTo>
                    <a:pt x="235559" y="276155"/>
                    <a:pt x="201292" y="290513"/>
                    <a:pt x="163073" y="290513"/>
                  </a:cubicBezTo>
                  <a:cubicBezTo>
                    <a:pt x="118263" y="290513"/>
                    <a:pt x="78726" y="270934"/>
                    <a:pt x="52367" y="239607"/>
                  </a:cubicBezTo>
                  <a:cubicBezTo>
                    <a:pt x="52367" y="239607"/>
                    <a:pt x="52367" y="239607"/>
                    <a:pt x="60275" y="234386"/>
                  </a:cubicBezTo>
                  <a:cubicBezTo>
                    <a:pt x="60275" y="234386"/>
                    <a:pt x="60275" y="234386"/>
                    <a:pt x="91905" y="243523"/>
                  </a:cubicBezTo>
                  <a:cubicBezTo>
                    <a:pt x="91905" y="244828"/>
                    <a:pt x="91905" y="246133"/>
                    <a:pt x="93223" y="247439"/>
                  </a:cubicBezTo>
                  <a:cubicBezTo>
                    <a:pt x="97176" y="256576"/>
                    <a:pt x="105084" y="263102"/>
                    <a:pt x="114309" y="267018"/>
                  </a:cubicBezTo>
                  <a:cubicBezTo>
                    <a:pt x="118263" y="269629"/>
                    <a:pt x="123535" y="269629"/>
                    <a:pt x="127489" y="269629"/>
                  </a:cubicBezTo>
                  <a:cubicBezTo>
                    <a:pt x="143304" y="269629"/>
                    <a:pt x="157801" y="260491"/>
                    <a:pt x="164391" y="244828"/>
                  </a:cubicBezTo>
                  <a:cubicBezTo>
                    <a:pt x="164391" y="243523"/>
                    <a:pt x="164391" y="240912"/>
                    <a:pt x="165708" y="239607"/>
                  </a:cubicBezTo>
                  <a:cubicBezTo>
                    <a:pt x="165708" y="239607"/>
                    <a:pt x="165708" y="239607"/>
                    <a:pt x="181524" y="231775"/>
                  </a:cubicBezTo>
                  <a:close/>
                  <a:moveTo>
                    <a:pt x="127774" y="220663"/>
                  </a:moveTo>
                  <a:cubicBezTo>
                    <a:pt x="123904" y="220663"/>
                    <a:pt x="120035" y="223278"/>
                    <a:pt x="118745" y="227200"/>
                  </a:cubicBezTo>
                  <a:cubicBezTo>
                    <a:pt x="117455" y="229815"/>
                    <a:pt x="118745" y="232429"/>
                    <a:pt x="118745" y="235044"/>
                  </a:cubicBezTo>
                  <a:cubicBezTo>
                    <a:pt x="120035" y="237659"/>
                    <a:pt x="122615" y="238966"/>
                    <a:pt x="125194" y="240273"/>
                  </a:cubicBezTo>
                  <a:cubicBezTo>
                    <a:pt x="129064" y="242888"/>
                    <a:pt x="135513" y="238966"/>
                    <a:pt x="136803" y="235044"/>
                  </a:cubicBezTo>
                  <a:cubicBezTo>
                    <a:pt x="138093" y="232429"/>
                    <a:pt x="138093" y="229815"/>
                    <a:pt x="136803" y="227200"/>
                  </a:cubicBezTo>
                  <a:cubicBezTo>
                    <a:pt x="135513" y="224585"/>
                    <a:pt x="134223" y="223278"/>
                    <a:pt x="131644" y="221970"/>
                  </a:cubicBezTo>
                  <a:cubicBezTo>
                    <a:pt x="130354" y="221970"/>
                    <a:pt x="129064" y="220663"/>
                    <a:pt x="127774" y="220663"/>
                  </a:cubicBezTo>
                  <a:close/>
                  <a:moveTo>
                    <a:pt x="206249" y="190500"/>
                  </a:moveTo>
                  <a:cubicBezTo>
                    <a:pt x="200745" y="190500"/>
                    <a:pt x="197994" y="193080"/>
                    <a:pt x="195242" y="196950"/>
                  </a:cubicBezTo>
                  <a:cubicBezTo>
                    <a:pt x="195242" y="199529"/>
                    <a:pt x="195242" y="202109"/>
                    <a:pt x="196618" y="204689"/>
                  </a:cubicBezTo>
                  <a:cubicBezTo>
                    <a:pt x="196618" y="207269"/>
                    <a:pt x="199370" y="208558"/>
                    <a:pt x="202121" y="209848"/>
                  </a:cubicBezTo>
                  <a:cubicBezTo>
                    <a:pt x="207625" y="211138"/>
                    <a:pt x="213128" y="208558"/>
                    <a:pt x="215880" y="204689"/>
                  </a:cubicBezTo>
                  <a:cubicBezTo>
                    <a:pt x="215880" y="202109"/>
                    <a:pt x="215880" y="199529"/>
                    <a:pt x="214504" y="196950"/>
                  </a:cubicBezTo>
                  <a:cubicBezTo>
                    <a:pt x="214504" y="194370"/>
                    <a:pt x="211752" y="193080"/>
                    <a:pt x="209001" y="191790"/>
                  </a:cubicBezTo>
                  <a:cubicBezTo>
                    <a:pt x="207625" y="190500"/>
                    <a:pt x="206249" y="190500"/>
                    <a:pt x="206249" y="190500"/>
                  </a:cubicBezTo>
                  <a:close/>
                  <a:moveTo>
                    <a:pt x="201791" y="175311"/>
                  </a:moveTo>
                  <a:cubicBezTo>
                    <a:pt x="206090" y="174661"/>
                    <a:pt x="210720" y="174986"/>
                    <a:pt x="215351" y="176934"/>
                  </a:cubicBezTo>
                  <a:cubicBezTo>
                    <a:pt x="219319" y="178233"/>
                    <a:pt x="223288" y="180831"/>
                    <a:pt x="227257" y="184728"/>
                  </a:cubicBezTo>
                  <a:cubicBezTo>
                    <a:pt x="228580" y="187325"/>
                    <a:pt x="229903" y="188624"/>
                    <a:pt x="229903" y="191222"/>
                  </a:cubicBezTo>
                  <a:cubicBezTo>
                    <a:pt x="231226" y="193820"/>
                    <a:pt x="232549" y="197717"/>
                    <a:pt x="232549" y="201613"/>
                  </a:cubicBezTo>
                  <a:cubicBezTo>
                    <a:pt x="232549" y="201613"/>
                    <a:pt x="232549" y="201613"/>
                    <a:pt x="261653" y="218498"/>
                  </a:cubicBezTo>
                  <a:cubicBezTo>
                    <a:pt x="261653" y="218498"/>
                    <a:pt x="261653" y="218498"/>
                    <a:pt x="319861" y="184728"/>
                  </a:cubicBezTo>
                  <a:cubicBezTo>
                    <a:pt x="325153" y="180831"/>
                    <a:pt x="333090" y="183429"/>
                    <a:pt x="335736" y="188624"/>
                  </a:cubicBezTo>
                  <a:cubicBezTo>
                    <a:pt x="339705" y="193820"/>
                    <a:pt x="337059" y="200314"/>
                    <a:pt x="331768" y="204211"/>
                  </a:cubicBezTo>
                  <a:cubicBezTo>
                    <a:pt x="331768" y="204211"/>
                    <a:pt x="331768" y="204211"/>
                    <a:pt x="274882" y="237981"/>
                  </a:cubicBezTo>
                  <a:cubicBezTo>
                    <a:pt x="266944" y="241878"/>
                    <a:pt x="257684" y="241878"/>
                    <a:pt x="251069" y="237981"/>
                  </a:cubicBezTo>
                  <a:cubicBezTo>
                    <a:pt x="251069" y="237981"/>
                    <a:pt x="251069" y="237981"/>
                    <a:pt x="223288" y="222395"/>
                  </a:cubicBezTo>
                  <a:cubicBezTo>
                    <a:pt x="219319" y="224993"/>
                    <a:pt x="215351" y="226292"/>
                    <a:pt x="210059" y="227590"/>
                  </a:cubicBezTo>
                  <a:cubicBezTo>
                    <a:pt x="208736" y="227590"/>
                    <a:pt x="207413" y="227590"/>
                    <a:pt x="206090" y="227590"/>
                  </a:cubicBezTo>
                  <a:cubicBezTo>
                    <a:pt x="202121" y="227590"/>
                    <a:pt x="199476" y="227590"/>
                    <a:pt x="195507" y="226292"/>
                  </a:cubicBezTo>
                  <a:cubicBezTo>
                    <a:pt x="191538" y="224993"/>
                    <a:pt x="187569" y="222395"/>
                    <a:pt x="184924" y="218498"/>
                  </a:cubicBezTo>
                  <a:cubicBezTo>
                    <a:pt x="184924" y="218498"/>
                    <a:pt x="184924" y="218498"/>
                    <a:pt x="166403" y="226292"/>
                  </a:cubicBezTo>
                  <a:cubicBezTo>
                    <a:pt x="166403" y="226292"/>
                    <a:pt x="166403" y="226292"/>
                    <a:pt x="155819" y="231487"/>
                  </a:cubicBezTo>
                  <a:cubicBezTo>
                    <a:pt x="155819" y="235384"/>
                    <a:pt x="154496" y="237981"/>
                    <a:pt x="153173" y="240579"/>
                  </a:cubicBezTo>
                  <a:cubicBezTo>
                    <a:pt x="149205" y="250970"/>
                    <a:pt x="139944" y="258763"/>
                    <a:pt x="128038" y="258763"/>
                  </a:cubicBezTo>
                  <a:cubicBezTo>
                    <a:pt x="125392" y="258763"/>
                    <a:pt x="121423" y="257464"/>
                    <a:pt x="118778" y="256165"/>
                  </a:cubicBezTo>
                  <a:cubicBezTo>
                    <a:pt x="112163" y="253568"/>
                    <a:pt x="106871" y="248372"/>
                    <a:pt x="102903" y="241878"/>
                  </a:cubicBezTo>
                  <a:cubicBezTo>
                    <a:pt x="102903" y="239280"/>
                    <a:pt x="101580" y="236682"/>
                    <a:pt x="101580" y="234085"/>
                  </a:cubicBezTo>
                  <a:cubicBezTo>
                    <a:pt x="101580" y="234085"/>
                    <a:pt x="101580" y="234085"/>
                    <a:pt x="89673" y="230188"/>
                  </a:cubicBezTo>
                  <a:cubicBezTo>
                    <a:pt x="89673" y="230188"/>
                    <a:pt x="89673" y="230188"/>
                    <a:pt x="60569" y="222395"/>
                  </a:cubicBezTo>
                  <a:cubicBezTo>
                    <a:pt x="60569" y="222395"/>
                    <a:pt x="60569" y="222395"/>
                    <a:pt x="15590" y="243177"/>
                  </a:cubicBezTo>
                  <a:cubicBezTo>
                    <a:pt x="14267" y="244476"/>
                    <a:pt x="12944" y="244476"/>
                    <a:pt x="11621" y="244476"/>
                  </a:cubicBezTo>
                  <a:cubicBezTo>
                    <a:pt x="6330" y="244476"/>
                    <a:pt x="2361" y="241878"/>
                    <a:pt x="1038" y="237981"/>
                  </a:cubicBezTo>
                  <a:cubicBezTo>
                    <a:pt x="-1608" y="232786"/>
                    <a:pt x="1038" y="226292"/>
                    <a:pt x="6330" y="223694"/>
                  </a:cubicBezTo>
                  <a:cubicBezTo>
                    <a:pt x="6330" y="223694"/>
                    <a:pt x="6330" y="223694"/>
                    <a:pt x="49986" y="202912"/>
                  </a:cubicBezTo>
                  <a:cubicBezTo>
                    <a:pt x="55278" y="200314"/>
                    <a:pt x="60569" y="199015"/>
                    <a:pt x="65861" y="201613"/>
                  </a:cubicBezTo>
                  <a:cubicBezTo>
                    <a:pt x="65861" y="201613"/>
                    <a:pt x="65861" y="201613"/>
                    <a:pt x="97611" y="209406"/>
                  </a:cubicBezTo>
                  <a:cubicBezTo>
                    <a:pt x="97611" y="209406"/>
                    <a:pt x="97611" y="209406"/>
                    <a:pt x="109517" y="213303"/>
                  </a:cubicBezTo>
                  <a:cubicBezTo>
                    <a:pt x="116132" y="205510"/>
                    <a:pt x="128038" y="202912"/>
                    <a:pt x="138621" y="206809"/>
                  </a:cubicBezTo>
                  <a:cubicBezTo>
                    <a:pt x="141267" y="208107"/>
                    <a:pt x="143913" y="209406"/>
                    <a:pt x="145236" y="210705"/>
                  </a:cubicBezTo>
                  <a:cubicBezTo>
                    <a:pt x="145236" y="210705"/>
                    <a:pt x="145236" y="210705"/>
                    <a:pt x="157142" y="206809"/>
                  </a:cubicBezTo>
                  <a:cubicBezTo>
                    <a:pt x="157142" y="206809"/>
                    <a:pt x="157142" y="206809"/>
                    <a:pt x="178309" y="196418"/>
                  </a:cubicBezTo>
                  <a:cubicBezTo>
                    <a:pt x="178309" y="195119"/>
                    <a:pt x="179632" y="193820"/>
                    <a:pt x="179632" y="192521"/>
                  </a:cubicBezTo>
                  <a:cubicBezTo>
                    <a:pt x="182278" y="187325"/>
                    <a:pt x="184924" y="183429"/>
                    <a:pt x="190215" y="179532"/>
                  </a:cubicBezTo>
                  <a:cubicBezTo>
                    <a:pt x="193522" y="177584"/>
                    <a:pt x="197491" y="175960"/>
                    <a:pt x="201791" y="175311"/>
                  </a:cubicBezTo>
                  <a:close/>
                  <a:moveTo>
                    <a:pt x="197837" y="12700"/>
                  </a:moveTo>
                  <a:cubicBezTo>
                    <a:pt x="249179" y="17979"/>
                    <a:pt x="291306" y="60210"/>
                    <a:pt x="295255" y="111680"/>
                  </a:cubicBezTo>
                  <a:cubicBezTo>
                    <a:pt x="295255" y="114319"/>
                    <a:pt x="295255" y="116959"/>
                    <a:pt x="292622" y="118279"/>
                  </a:cubicBezTo>
                  <a:cubicBezTo>
                    <a:pt x="291306" y="120918"/>
                    <a:pt x="288673" y="122238"/>
                    <a:pt x="286040" y="122238"/>
                  </a:cubicBezTo>
                  <a:cubicBezTo>
                    <a:pt x="286040" y="122238"/>
                    <a:pt x="286040" y="122238"/>
                    <a:pt x="196520" y="122238"/>
                  </a:cubicBezTo>
                  <a:cubicBezTo>
                    <a:pt x="191254" y="122238"/>
                    <a:pt x="187305" y="118279"/>
                    <a:pt x="187305" y="113000"/>
                  </a:cubicBezTo>
                  <a:cubicBezTo>
                    <a:pt x="187305" y="113000"/>
                    <a:pt x="187305" y="113000"/>
                    <a:pt x="187305" y="21938"/>
                  </a:cubicBezTo>
                  <a:cubicBezTo>
                    <a:pt x="187305" y="19299"/>
                    <a:pt x="188621" y="17979"/>
                    <a:pt x="189938" y="15339"/>
                  </a:cubicBezTo>
                  <a:cubicBezTo>
                    <a:pt x="192571" y="14020"/>
                    <a:pt x="195204" y="12700"/>
                    <a:pt x="197837" y="12700"/>
                  </a:cubicBezTo>
                  <a:close/>
                  <a:moveTo>
                    <a:pt x="150484" y="0"/>
                  </a:moveTo>
                  <a:cubicBezTo>
                    <a:pt x="154427" y="0"/>
                    <a:pt x="157057" y="1313"/>
                    <a:pt x="159686" y="3938"/>
                  </a:cubicBezTo>
                  <a:cubicBezTo>
                    <a:pt x="162315" y="6564"/>
                    <a:pt x="163629" y="9189"/>
                    <a:pt x="163629" y="13127"/>
                  </a:cubicBezTo>
                  <a:cubicBezTo>
                    <a:pt x="163629" y="13127"/>
                    <a:pt x="163629" y="13127"/>
                    <a:pt x="163629" y="132587"/>
                  </a:cubicBezTo>
                  <a:cubicBezTo>
                    <a:pt x="163629" y="139151"/>
                    <a:pt x="168887" y="145714"/>
                    <a:pt x="176775" y="145714"/>
                  </a:cubicBezTo>
                  <a:cubicBezTo>
                    <a:pt x="176775" y="145714"/>
                    <a:pt x="176775" y="145714"/>
                    <a:pt x="296398" y="145714"/>
                  </a:cubicBezTo>
                  <a:cubicBezTo>
                    <a:pt x="300341" y="145714"/>
                    <a:pt x="302970" y="147027"/>
                    <a:pt x="305599" y="149653"/>
                  </a:cubicBezTo>
                  <a:cubicBezTo>
                    <a:pt x="308228" y="152278"/>
                    <a:pt x="309543" y="154904"/>
                    <a:pt x="308228" y="158842"/>
                  </a:cubicBezTo>
                  <a:cubicBezTo>
                    <a:pt x="308228" y="165406"/>
                    <a:pt x="306914" y="171969"/>
                    <a:pt x="305599" y="178533"/>
                  </a:cubicBezTo>
                  <a:cubicBezTo>
                    <a:pt x="305599" y="178533"/>
                    <a:pt x="305599" y="178533"/>
                    <a:pt x="262220" y="204788"/>
                  </a:cubicBezTo>
                  <a:cubicBezTo>
                    <a:pt x="262220" y="204788"/>
                    <a:pt x="262220" y="204788"/>
                    <a:pt x="242502" y="194286"/>
                  </a:cubicBezTo>
                  <a:cubicBezTo>
                    <a:pt x="239872" y="181158"/>
                    <a:pt x="231985" y="169344"/>
                    <a:pt x="218840" y="165406"/>
                  </a:cubicBezTo>
                  <a:cubicBezTo>
                    <a:pt x="214896" y="162780"/>
                    <a:pt x="209638" y="162780"/>
                    <a:pt x="205694" y="162780"/>
                  </a:cubicBezTo>
                  <a:cubicBezTo>
                    <a:pt x="189920" y="162780"/>
                    <a:pt x="175460" y="171969"/>
                    <a:pt x="168887" y="186409"/>
                  </a:cubicBezTo>
                  <a:cubicBezTo>
                    <a:pt x="168887" y="187722"/>
                    <a:pt x="168887" y="187722"/>
                    <a:pt x="168887" y="187722"/>
                  </a:cubicBezTo>
                  <a:cubicBezTo>
                    <a:pt x="168887" y="187722"/>
                    <a:pt x="168887" y="187722"/>
                    <a:pt x="146540" y="196912"/>
                  </a:cubicBezTo>
                  <a:cubicBezTo>
                    <a:pt x="145226" y="196912"/>
                    <a:pt x="143911" y="195599"/>
                    <a:pt x="142597" y="195599"/>
                  </a:cubicBezTo>
                  <a:cubicBezTo>
                    <a:pt x="137338" y="192973"/>
                    <a:pt x="133395" y="192973"/>
                    <a:pt x="128137" y="192973"/>
                  </a:cubicBezTo>
                  <a:cubicBezTo>
                    <a:pt x="120249" y="192973"/>
                    <a:pt x="112362" y="195599"/>
                    <a:pt x="107104" y="199537"/>
                  </a:cubicBezTo>
                  <a:cubicBezTo>
                    <a:pt x="107104" y="199537"/>
                    <a:pt x="107104" y="199537"/>
                    <a:pt x="70297" y="189035"/>
                  </a:cubicBezTo>
                  <a:cubicBezTo>
                    <a:pt x="61095" y="187722"/>
                    <a:pt x="53208" y="187722"/>
                    <a:pt x="45321" y="191661"/>
                  </a:cubicBezTo>
                  <a:lnTo>
                    <a:pt x="29546" y="199537"/>
                  </a:lnTo>
                  <a:cubicBezTo>
                    <a:pt x="21659" y="182471"/>
                    <a:pt x="19030" y="164093"/>
                    <a:pt x="19030" y="145714"/>
                  </a:cubicBezTo>
                  <a:cubicBezTo>
                    <a:pt x="19030" y="69575"/>
                    <a:pt x="76870" y="7876"/>
                    <a:pt x="1504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853544" y="1853292"/>
            <a:ext cx="1436914" cy="1436915"/>
            <a:chOff x="3853544" y="1853292"/>
            <a:chExt cx="1436914" cy="1436915"/>
          </a:xfrm>
        </p:grpSpPr>
        <p:sp>
          <p:nvSpPr>
            <p:cNvPr id="22" name="矩形: 圆角 21"/>
            <p:cNvSpPr/>
            <p:nvPr/>
          </p:nvSpPr>
          <p:spPr>
            <a:xfrm rot="2700000">
              <a:off x="3853543" y="1853293"/>
              <a:ext cx="1436915" cy="143691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任意多边形: 形状 8"/>
            <p:cNvSpPr>
              <a:spLocks/>
            </p:cNvSpPr>
            <p:nvPr/>
          </p:nvSpPr>
          <p:spPr bwMode="auto">
            <a:xfrm>
              <a:off x="4201363" y="2228851"/>
              <a:ext cx="741276" cy="685799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u="sng">
                <a:cs typeface="+mn-ea"/>
                <a:sym typeface="+mn-lt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032522" y="2914650"/>
            <a:ext cx="1200150" cy="1200150"/>
            <a:chOff x="3032522" y="2914650"/>
            <a:chExt cx="1200150" cy="1200150"/>
          </a:xfrm>
        </p:grpSpPr>
        <p:sp>
          <p:nvSpPr>
            <p:cNvPr id="25" name="箭头: V 形 24"/>
            <p:cNvSpPr/>
            <p:nvPr/>
          </p:nvSpPr>
          <p:spPr>
            <a:xfrm rot="16200000">
              <a:off x="3032522" y="2914650"/>
              <a:ext cx="1200150" cy="1200150"/>
            </a:xfrm>
            <a:prstGeom prst="chevron">
              <a:avLst/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" name="任意多边形: 形状 11"/>
            <p:cNvSpPr>
              <a:spLocks noChangeAspect="1"/>
            </p:cNvSpPr>
            <p:nvPr/>
          </p:nvSpPr>
          <p:spPr bwMode="auto">
            <a:xfrm>
              <a:off x="3459274" y="3744589"/>
              <a:ext cx="346646" cy="298256"/>
            </a:xfrm>
            <a:custGeom>
              <a:avLst/>
              <a:gdLst>
                <a:gd name="connsiteX0" fmla="*/ 181524 w 337647"/>
                <a:gd name="connsiteY0" fmla="*/ 231775 h 290513"/>
                <a:gd name="connsiteX1" fmla="*/ 190749 w 337647"/>
                <a:gd name="connsiteY1" fmla="*/ 236996 h 290513"/>
                <a:gd name="connsiteX2" fmla="*/ 205246 w 337647"/>
                <a:gd name="connsiteY2" fmla="*/ 239607 h 290513"/>
                <a:gd name="connsiteX3" fmla="*/ 222379 w 337647"/>
                <a:gd name="connsiteY3" fmla="*/ 235691 h 290513"/>
                <a:gd name="connsiteX4" fmla="*/ 243466 w 337647"/>
                <a:gd name="connsiteY4" fmla="*/ 247439 h 290513"/>
                <a:gd name="connsiteX5" fmla="*/ 261917 w 337647"/>
                <a:gd name="connsiteY5" fmla="*/ 252660 h 290513"/>
                <a:gd name="connsiteX6" fmla="*/ 163073 w 337647"/>
                <a:gd name="connsiteY6" fmla="*/ 290513 h 290513"/>
                <a:gd name="connsiteX7" fmla="*/ 52367 w 337647"/>
                <a:gd name="connsiteY7" fmla="*/ 239607 h 290513"/>
                <a:gd name="connsiteX8" fmla="*/ 60275 w 337647"/>
                <a:gd name="connsiteY8" fmla="*/ 234386 h 290513"/>
                <a:gd name="connsiteX9" fmla="*/ 91905 w 337647"/>
                <a:gd name="connsiteY9" fmla="*/ 243523 h 290513"/>
                <a:gd name="connsiteX10" fmla="*/ 93223 w 337647"/>
                <a:gd name="connsiteY10" fmla="*/ 247439 h 290513"/>
                <a:gd name="connsiteX11" fmla="*/ 114309 w 337647"/>
                <a:gd name="connsiteY11" fmla="*/ 267018 h 290513"/>
                <a:gd name="connsiteX12" fmla="*/ 127489 w 337647"/>
                <a:gd name="connsiteY12" fmla="*/ 269629 h 290513"/>
                <a:gd name="connsiteX13" fmla="*/ 164391 w 337647"/>
                <a:gd name="connsiteY13" fmla="*/ 244828 h 290513"/>
                <a:gd name="connsiteX14" fmla="*/ 165708 w 337647"/>
                <a:gd name="connsiteY14" fmla="*/ 239607 h 290513"/>
                <a:gd name="connsiteX15" fmla="*/ 181524 w 337647"/>
                <a:gd name="connsiteY15" fmla="*/ 231775 h 290513"/>
                <a:gd name="connsiteX16" fmla="*/ 127774 w 337647"/>
                <a:gd name="connsiteY16" fmla="*/ 220663 h 290513"/>
                <a:gd name="connsiteX17" fmla="*/ 118745 w 337647"/>
                <a:gd name="connsiteY17" fmla="*/ 227200 h 290513"/>
                <a:gd name="connsiteX18" fmla="*/ 118745 w 337647"/>
                <a:gd name="connsiteY18" fmla="*/ 235044 h 290513"/>
                <a:gd name="connsiteX19" fmla="*/ 125194 w 337647"/>
                <a:gd name="connsiteY19" fmla="*/ 240273 h 290513"/>
                <a:gd name="connsiteX20" fmla="*/ 136803 w 337647"/>
                <a:gd name="connsiteY20" fmla="*/ 235044 h 290513"/>
                <a:gd name="connsiteX21" fmla="*/ 136803 w 337647"/>
                <a:gd name="connsiteY21" fmla="*/ 227200 h 290513"/>
                <a:gd name="connsiteX22" fmla="*/ 131644 w 337647"/>
                <a:gd name="connsiteY22" fmla="*/ 221970 h 290513"/>
                <a:gd name="connsiteX23" fmla="*/ 127774 w 337647"/>
                <a:gd name="connsiteY23" fmla="*/ 220663 h 290513"/>
                <a:gd name="connsiteX24" fmla="*/ 206249 w 337647"/>
                <a:gd name="connsiteY24" fmla="*/ 190500 h 290513"/>
                <a:gd name="connsiteX25" fmla="*/ 195242 w 337647"/>
                <a:gd name="connsiteY25" fmla="*/ 196950 h 290513"/>
                <a:gd name="connsiteX26" fmla="*/ 196618 w 337647"/>
                <a:gd name="connsiteY26" fmla="*/ 204689 h 290513"/>
                <a:gd name="connsiteX27" fmla="*/ 202121 w 337647"/>
                <a:gd name="connsiteY27" fmla="*/ 209848 h 290513"/>
                <a:gd name="connsiteX28" fmla="*/ 215880 w 337647"/>
                <a:gd name="connsiteY28" fmla="*/ 204689 h 290513"/>
                <a:gd name="connsiteX29" fmla="*/ 214504 w 337647"/>
                <a:gd name="connsiteY29" fmla="*/ 196950 h 290513"/>
                <a:gd name="connsiteX30" fmla="*/ 209001 w 337647"/>
                <a:gd name="connsiteY30" fmla="*/ 191790 h 290513"/>
                <a:gd name="connsiteX31" fmla="*/ 206249 w 337647"/>
                <a:gd name="connsiteY31" fmla="*/ 190500 h 290513"/>
                <a:gd name="connsiteX32" fmla="*/ 201791 w 337647"/>
                <a:gd name="connsiteY32" fmla="*/ 175311 h 290513"/>
                <a:gd name="connsiteX33" fmla="*/ 215351 w 337647"/>
                <a:gd name="connsiteY33" fmla="*/ 176934 h 290513"/>
                <a:gd name="connsiteX34" fmla="*/ 227257 w 337647"/>
                <a:gd name="connsiteY34" fmla="*/ 184728 h 290513"/>
                <a:gd name="connsiteX35" fmla="*/ 229903 w 337647"/>
                <a:gd name="connsiteY35" fmla="*/ 191222 h 290513"/>
                <a:gd name="connsiteX36" fmla="*/ 232549 w 337647"/>
                <a:gd name="connsiteY36" fmla="*/ 201613 h 290513"/>
                <a:gd name="connsiteX37" fmla="*/ 261653 w 337647"/>
                <a:gd name="connsiteY37" fmla="*/ 218498 h 290513"/>
                <a:gd name="connsiteX38" fmla="*/ 319861 w 337647"/>
                <a:gd name="connsiteY38" fmla="*/ 184728 h 290513"/>
                <a:gd name="connsiteX39" fmla="*/ 335736 w 337647"/>
                <a:gd name="connsiteY39" fmla="*/ 188624 h 290513"/>
                <a:gd name="connsiteX40" fmla="*/ 331768 w 337647"/>
                <a:gd name="connsiteY40" fmla="*/ 204211 h 290513"/>
                <a:gd name="connsiteX41" fmla="*/ 274882 w 337647"/>
                <a:gd name="connsiteY41" fmla="*/ 237981 h 290513"/>
                <a:gd name="connsiteX42" fmla="*/ 251069 w 337647"/>
                <a:gd name="connsiteY42" fmla="*/ 237981 h 290513"/>
                <a:gd name="connsiteX43" fmla="*/ 223288 w 337647"/>
                <a:gd name="connsiteY43" fmla="*/ 222395 h 290513"/>
                <a:gd name="connsiteX44" fmla="*/ 210059 w 337647"/>
                <a:gd name="connsiteY44" fmla="*/ 227590 h 290513"/>
                <a:gd name="connsiteX45" fmla="*/ 206090 w 337647"/>
                <a:gd name="connsiteY45" fmla="*/ 227590 h 290513"/>
                <a:gd name="connsiteX46" fmla="*/ 195507 w 337647"/>
                <a:gd name="connsiteY46" fmla="*/ 226292 h 290513"/>
                <a:gd name="connsiteX47" fmla="*/ 184924 w 337647"/>
                <a:gd name="connsiteY47" fmla="*/ 218498 h 290513"/>
                <a:gd name="connsiteX48" fmla="*/ 166403 w 337647"/>
                <a:gd name="connsiteY48" fmla="*/ 226292 h 290513"/>
                <a:gd name="connsiteX49" fmla="*/ 155819 w 337647"/>
                <a:gd name="connsiteY49" fmla="*/ 231487 h 290513"/>
                <a:gd name="connsiteX50" fmla="*/ 153173 w 337647"/>
                <a:gd name="connsiteY50" fmla="*/ 240579 h 290513"/>
                <a:gd name="connsiteX51" fmla="*/ 128038 w 337647"/>
                <a:gd name="connsiteY51" fmla="*/ 258763 h 290513"/>
                <a:gd name="connsiteX52" fmla="*/ 118778 w 337647"/>
                <a:gd name="connsiteY52" fmla="*/ 256165 h 290513"/>
                <a:gd name="connsiteX53" fmla="*/ 102903 w 337647"/>
                <a:gd name="connsiteY53" fmla="*/ 241878 h 290513"/>
                <a:gd name="connsiteX54" fmla="*/ 101580 w 337647"/>
                <a:gd name="connsiteY54" fmla="*/ 234085 h 290513"/>
                <a:gd name="connsiteX55" fmla="*/ 89673 w 337647"/>
                <a:gd name="connsiteY55" fmla="*/ 230188 h 290513"/>
                <a:gd name="connsiteX56" fmla="*/ 60569 w 337647"/>
                <a:gd name="connsiteY56" fmla="*/ 222395 h 290513"/>
                <a:gd name="connsiteX57" fmla="*/ 15590 w 337647"/>
                <a:gd name="connsiteY57" fmla="*/ 243177 h 290513"/>
                <a:gd name="connsiteX58" fmla="*/ 11621 w 337647"/>
                <a:gd name="connsiteY58" fmla="*/ 244476 h 290513"/>
                <a:gd name="connsiteX59" fmla="*/ 1038 w 337647"/>
                <a:gd name="connsiteY59" fmla="*/ 237981 h 290513"/>
                <a:gd name="connsiteX60" fmla="*/ 6330 w 337647"/>
                <a:gd name="connsiteY60" fmla="*/ 223694 h 290513"/>
                <a:gd name="connsiteX61" fmla="*/ 49986 w 337647"/>
                <a:gd name="connsiteY61" fmla="*/ 202912 h 290513"/>
                <a:gd name="connsiteX62" fmla="*/ 65861 w 337647"/>
                <a:gd name="connsiteY62" fmla="*/ 201613 h 290513"/>
                <a:gd name="connsiteX63" fmla="*/ 97611 w 337647"/>
                <a:gd name="connsiteY63" fmla="*/ 209406 h 290513"/>
                <a:gd name="connsiteX64" fmla="*/ 109517 w 337647"/>
                <a:gd name="connsiteY64" fmla="*/ 213303 h 290513"/>
                <a:gd name="connsiteX65" fmla="*/ 138621 w 337647"/>
                <a:gd name="connsiteY65" fmla="*/ 206809 h 290513"/>
                <a:gd name="connsiteX66" fmla="*/ 145236 w 337647"/>
                <a:gd name="connsiteY66" fmla="*/ 210705 h 290513"/>
                <a:gd name="connsiteX67" fmla="*/ 157142 w 337647"/>
                <a:gd name="connsiteY67" fmla="*/ 206809 h 290513"/>
                <a:gd name="connsiteX68" fmla="*/ 178309 w 337647"/>
                <a:gd name="connsiteY68" fmla="*/ 196418 h 290513"/>
                <a:gd name="connsiteX69" fmla="*/ 179632 w 337647"/>
                <a:gd name="connsiteY69" fmla="*/ 192521 h 290513"/>
                <a:gd name="connsiteX70" fmla="*/ 190215 w 337647"/>
                <a:gd name="connsiteY70" fmla="*/ 179532 h 290513"/>
                <a:gd name="connsiteX71" fmla="*/ 201791 w 337647"/>
                <a:gd name="connsiteY71" fmla="*/ 175311 h 290513"/>
                <a:gd name="connsiteX72" fmla="*/ 197837 w 337647"/>
                <a:gd name="connsiteY72" fmla="*/ 12700 h 290513"/>
                <a:gd name="connsiteX73" fmla="*/ 295255 w 337647"/>
                <a:gd name="connsiteY73" fmla="*/ 111680 h 290513"/>
                <a:gd name="connsiteX74" fmla="*/ 292622 w 337647"/>
                <a:gd name="connsiteY74" fmla="*/ 118279 h 290513"/>
                <a:gd name="connsiteX75" fmla="*/ 286040 w 337647"/>
                <a:gd name="connsiteY75" fmla="*/ 122238 h 290513"/>
                <a:gd name="connsiteX76" fmla="*/ 196520 w 337647"/>
                <a:gd name="connsiteY76" fmla="*/ 122238 h 290513"/>
                <a:gd name="connsiteX77" fmla="*/ 187305 w 337647"/>
                <a:gd name="connsiteY77" fmla="*/ 113000 h 290513"/>
                <a:gd name="connsiteX78" fmla="*/ 187305 w 337647"/>
                <a:gd name="connsiteY78" fmla="*/ 21938 h 290513"/>
                <a:gd name="connsiteX79" fmla="*/ 189938 w 337647"/>
                <a:gd name="connsiteY79" fmla="*/ 15339 h 290513"/>
                <a:gd name="connsiteX80" fmla="*/ 197837 w 337647"/>
                <a:gd name="connsiteY80" fmla="*/ 12700 h 290513"/>
                <a:gd name="connsiteX81" fmla="*/ 150484 w 337647"/>
                <a:gd name="connsiteY81" fmla="*/ 0 h 290513"/>
                <a:gd name="connsiteX82" fmla="*/ 159686 w 337647"/>
                <a:gd name="connsiteY82" fmla="*/ 3938 h 290513"/>
                <a:gd name="connsiteX83" fmla="*/ 163629 w 337647"/>
                <a:gd name="connsiteY83" fmla="*/ 13127 h 290513"/>
                <a:gd name="connsiteX84" fmla="*/ 163629 w 337647"/>
                <a:gd name="connsiteY84" fmla="*/ 132587 h 290513"/>
                <a:gd name="connsiteX85" fmla="*/ 176775 w 337647"/>
                <a:gd name="connsiteY85" fmla="*/ 145714 h 290513"/>
                <a:gd name="connsiteX86" fmla="*/ 296398 w 337647"/>
                <a:gd name="connsiteY86" fmla="*/ 145714 h 290513"/>
                <a:gd name="connsiteX87" fmla="*/ 305599 w 337647"/>
                <a:gd name="connsiteY87" fmla="*/ 149653 h 290513"/>
                <a:gd name="connsiteX88" fmla="*/ 308228 w 337647"/>
                <a:gd name="connsiteY88" fmla="*/ 158842 h 290513"/>
                <a:gd name="connsiteX89" fmla="*/ 305599 w 337647"/>
                <a:gd name="connsiteY89" fmla="*/ 178533 h 290513"/>
                <a:gd name="connsiteX90" fmla="*/ 262220 w 337647"/>
                <a:gd name="connsiteY90" fmla="*/ 204788 h 290513"/>
                <a:gd name="connsiteX91" fmla="*/ 242502 w 337647"/>
                <a:gd name="connsiteY91" fmla="*/ 194286 h 290513"/>
                <a:gd name="connsiteX92" fmla="*/ 218840 w 337647"/>
                <a:gd name="connsiteY92" fmla="*/ 165406 h 290513"/>
                <a:gd name="connsiteX93" fmla="*/ 205694 w 337647"/>
                <a:gd name="connsiteY93" fmla="*/ 162780 h 290513"/>
                <a:gd name="connsiteX94" fmla="*/ 168887 w 337647"/>
                <a:gd name="connsiteY94" fmla="*/ 186409 h 290513"/>
                <a:gd name="connsiteX95" fmla="*/ 168887 w 337647"/>
                <a:gd name="connsiteY95" fmla="*/ 187722 h 290513"/>
                <a:gd name="connsiteX96" fmla="*/ 146540 w 337647"/>
                <a:gd name="connsiteY96" fmla="*/ 196912 h 290513"/>
                <a:gd name="connsiteX97" fmla="*/ 142597 w 337647"/>
                <a:gd name="connsiteY97" fmla="*/ 195599 h 290513"/>
                <a:gd name="connsiteX98" fmla="*/ 128137 w 337647"/>
                <a:gd name="connsiteY98" fmla="*/ 192973 h 290513"/>
                <a:gd name="connsiteX99" fmla="*/ 107104 w 337647"/>
                <a:gd name="connsiteY99" fmla="*/ 199537 h 290513"/>
                <a:gd name="connsiteX100" fmla="*/ 70297 w 337647"/>
                <a:gd name="connsiteY100" fmla="*/ 189035 h 290513"/>
                <a:gd name="connsiteX101" fmla="*/ 45321 w 337647"/>
                <a:gd name="connsiteY101" fmla="*/ 191661 h 290513"/>
                <a:gd name="connsiteX102" fmla="*/ 29546 w 337647"/>
                <a:gd name="connsiteY102" fmla="*/ 199537 h 290513"/>
                <a:gd name="connsiteX103" fmla="*/ 19030 w 337647"/>
                <a:gd name="connsiteY103" fmla="*/ 145714 h 290513"/>
                <a:gd name="connsiteX104" fmla="*/ 150484 w 337647"/>
                <a:gd name="connsiteY104" fmla="*/ 0 h 290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37647" h="290513">
                  <a:moveTo>
                    <a:pt x="181524" y="231775"/>
                  </a:moveTo>
                  <a:cubicBezTo>
                    <a:pt x="184159" y="234386"/>
                    <a:pt x="188113" y="235691"/>
                    <a:pt x="190749" y="236996"/>
                  </a:cubicBezTo>
                  <a:cubicBezTo>
                    <a:pt x="194703" y="238302"/>
                    <a:pt x="199975" y="239607"/>
                    <a:pt x="205246" y="239607"/>
                  </a:cubicBezTo>
                  <a:cubicBezTo>
                    <a:pt x="210518" y="239607"/>
                    <a:pt x="217108" y="238302"/>
                    <a:pt x="222379" y="235691"/>
                  </a:cubicBezTo>
                  <a:lnTo>
                    <a:pt x="243466" y="247439"/>
                  </a:lnTo>
                  <a:cubicBezTo>
                    <a:pt x="248738" y="251354"/>
                    <a:pt x="255327" y="252660"/>
                    <a:pt x="261917" y="252660"/>
                  </a:cubicBezTo>
                  <a:cubicBezTo>
                    <a:pt x="235559" y="276155"/>
                    <a:pt x="201292" y="290513"/>
                    <a:pt x="163073" y="290513"/>
                  </a:cubicBezTo>
                  <a:cubicBezTo>
                    <a:pt x="118263" y="290513"/>
                    <a:pt x="78726" y="270934"/>
                    <a:pt x="52367" y="239607"/>
                  </a:cubicBezTo>
                  <a:cubicBezTo>
                    <a:pt x="52367" y="239607"/>
                    <a:pt x="52367" y="239607"/>
                    <a:pt x="60275" y="234386"/>
                  </a:cubicBezTo>
                  <a:cubicBezTo>
                    <a:pt x="60275" y="234386"/>
                    <a:pt x="60275" y="234386"/>
                    <a:pt x="91905" y="243523"/>
                  </a:cubicBezTo>
                  <a:cubicBezTo>
                    <a:pt x="91905" y="244828"/>
                    <a:pt x="91905" y="246133"/>
                    <a:pt x="93223" y="247439"/>
                  </a:cubicBezTo>
                  <a:cubicBezTo>
                    <a:pt x="97176" y="256576"/>
                    <a:pt x="105084" y="263102"/>
                    <a:pt x="114309" y="267018"/>
                  </a:cubicBezTo>
                  <a:cubicBezTo>
                    <a:pt x="118263" y="269629"/>
                    <a:pt x="123535" y="269629"/>
                    <a:pt x="127489" y="269629"/>
                  </a:cubicBezTo>
                  <a:cubicBezTo>
                    <a:pt x="143304" y="269629"/>
                    <a:pt x="157801" y="260491"/>
                    <a:pt x="164391" y="244828"/>
                  </a:cubicBezTo>
                  <a:cubicBezTo>
                    <a:pt x="164391" y="243523"/>
                    <a:pt x="164391" y="240912"/>
                    <a:pt x="165708" y="239607"/>
                  </a:cubicBezTo>
                  <a:cubicBezTo>
                    <a:pt x="165708" y="239607"/>
                    <a:pt x="165708" y="239607"/>
                    <a:pt x="181524" y="231775"/>
                  </a:cubicBezTo>
                  <a:close/>
                  <a:moveTo>
                    <a:pt x="127774" y="220663"/>
                  </a:moveTo>
                  <a:cubicBezTo>
                    <a:pt x="123904" y="220663"/>
                    <a:pt x="120035" y="223278"/>
                    <a:pt x="118745" y="227200"/>
                  </a:cubicBezTo>
                  <a:cubicBezTo>
                    <a:pt x="117455" y="229815"/>
                    <a:pt x="118745" y="232429"/>
                    <a:pt x="118745" y="235044"/>
                  </a:cubicBezTo>
                  <a:cubicBezTo>
                    <a:pt x="120035" y="237659"/>
                    <a:pt x="122615" y="238966"/>
                    <a:pt x="125194" y="240273"/>
                  </a:cubicBezTo>
                  <a:cubicBezTo>
                    <a:pt x="129064" y="242888"/>
                    <a:pt x="135513" y="238966"/>
                    <a:pt x="136803" y="235044"/>
                  </a:cubicBezTo>
                  <a:cubicBezTo>
                    <a:pt x="138093" y="232429"/>
                    <a:pt x="138093" y="229815"/>
                    <a:pt x="136803" y="227200"/>
                  </a:cubicBezTo>
                  <a:cubicBezTo>
                    <a:pt x="135513" y="224585"/>
                    <a:pt x="134223" y="223278"/>
                    <a:pt x="131644" y="221970"/>
                  </a:cubicBezTo>
                  <a:cubicBezTo>
                    <a:pt x="130354" y="221970"/>
                    <a:pt x="129064" y="220663"/>
                    <a:pt x="127774" y="220663"/>
                  </a:cubicBezTo>
                  <a:close/>
                  <a:moveTo>
                    <a:pt x="206249" y="190500"/>
                  </a:moveTo>
                  <a:cubicBezTo>
                    <a:pt x="200745" y="190500"/>
                    <a:pt x="197994" y="193080"/>
                    <a:pt x="195242" y="196950"/>
                  </a:cubicBezTo>
                  <a:cubicBezTo>
                    <a:pt x="195242" y="199529"/>
                    <a:pt x="195242" y="202109"/>
                    <a:pt x="196618" y="204689"/>
                  </a:cubicBezTo>
                  <a:cubicBezTo>
                    <a:pt x="196618" y="207269"/>
                    <a:pt x="199370" y="208558"/>
                    <a:pt x="202121" y="209848"/>
                  </a:cubicBezTo>
                  <a:cubicBezTo>
                    <a:pt x="207625" y="211138"/>
                    <a:pt x="213128" y="208558"/>
                    <a:pt x="215880" y="204689"/>
                  </a:cubicBezTo>
                  <a:cubicBezTo>
                    <a:pt x="215880" y="202109"/>
                    <a:pt x="215880" y="199529"/>
                    <a:pt x="214504" y="196950"/>
                  </a:cubicBezTo>
                  <a:cubicBezTo>
                    <a:pt x="214504" y="194370"/>
                    <a:pt x="211752" y="193080"/>
                    <a:pt x="209001" y="191790"/>
                  </a:cubicBezTo>
                  <a:cubicBezTo>
                    <a:pt x="207625" y="190500"/>
                    <a:pt x="206249" y="190500"/>
                    <a:pt x="206249" y="190500"/>
                  </a:cubicBezTo>
                  <a:close/>
                  <a:moveTo>
                    <a:pt x="201791" y="175311"/>
                  </a:moveTo>
                  <a:cubicBezTo>
                    <a:pt x="206090" y="174661"/>
                    <a:pt x="210720" y="174986"/>
                    <a:pt x="215351" y="176934"/>
                  </a:cubicBezTo>
                  <a:cubicBezTo>
                    <a:pt x="219319" y="178233"/>
                    <a:pt x="223288" y="180831"/>
                    <a:pt x="227257" y="184728"/>
                  </a:cubicBezTo>
                  <a:cubicBezTo>
                    <a:pt x="228580" y="187325"/>
                    <a:pt x="229903" y="188624"/>
                    <a:pt x="229903" y="191222"/>
                  </a:cubicBezTo>
                  <a:cubicBezTo>
                    <a:pt x="231226" y="193820"/>
                    <a:pt x="232549" y="197717"/>
                    <a:pt x="232549" y="201613"/>
                  </a:cubicBezTo>
                  <a:cubicBezTo>
                    <a:pt x="232549" y="201613"/>
                    <a:pt x="232549" y="201613"/>
                    <a:pt x="261653" y="218498"/>
                  </a:cubicBezTo>
                  <a:cubicBezTo>
                    <a:pt x="261653" y="218498"/>
                    <a:pt x="261653" y="218498"/>
                    <a:pt x="319861" y="184728"/>
                  </a:cubicBezTo>
                  <a:cubicBezTo>
                    <a:pt x="325153" y="180831"/>
                    <a:pt x="333090" y="183429"/>
                    <a:pt x="335736" y="188624"/>
                  </a:cubicBezTo>
                  <a:cubicBezTo>
                    <a:pt x="339705" y="193820"/>
                    <a:pt x="337059" y="200314"/>
                    <a:pt x="331768" y="204211"/>
                  </a:cubicBezTo>
                  <a:cubicBezTo>
                    <a:pt x="331768" y="204211"/>
                    <a:pt x="331768" y="204211"/>
                    <a:pt x="274882" y="237981"/>
                  </a:cubicBezTo>
                  <a:cubicBezTo>
                    <a:pt x="266944" y="241878"/>
                    <a:pt x="257684" y="241878"/>
                    <a:pt x="251069" y="237981"/>
                  </a:cubicBezTo>
                  <a:cubicBezTo>
                    <a:pt x="251069" y="237981"/>
                    <a:pt x="251069" y="237981"/>
                    <a:pt x="223288" y="222395"/>
                  </a:cubicBezTo>
                  <a:cubicBezTo>
                    <a:pt x="219319" y="224993"/>
                    <a:pt x="215351" y="226292"/>
                    <a:pt x="210059" y="227590"/>
                  </a:cubicBezTo>
                  <a:cubicBezTo>
                    <a:pt x="208736" y="227590"/>
                    <a:pt x="207413" y="227590"/>
                    <a:pt x="206090" y="227590"/>
                  </a:cubicBezTo>
                  <a:cubicBezTo>
                    <a:pt x="202121" y="227590"/>
                    <a:pt x="199476" y="227590"/>
                    <a:pt x="195507" y="226292"/>
                  </a:cubicBezTo>
                  <a:cubicBezTo>
                    <a:pt x="191538" y="224993"/>
                    <a:pt x="187569" y="222395"/>
                    <a:pt x="184924" y="218498"/>
                  </a:cubicBezTo>
                  <a:cubicBezTo>
                    <a:pt x="184924" y="218498"/>
                    <a:pt x="184924" y="218498"/>
                    <a:pt x="166403" y="226292"/>
                  </a:cubicBezTo>
                  <a:cubicBezTo>
                    <a:pt x="166403" y="226292"/>
                    <a:pt x="166403" y="226292"/>
                    <a:pt x="155819" y="231487"/>
                  </a:cubicBezTo>
                  <a:cubicBezTo>
                    <a:pt x="155819" y="235384"/>
                    <a:pt x="154496" y="237981"/>
                    <a:pt x="153173" y="240579"/>
                  </a:cubicBezTo>
                  <a:cubicBezTo>
                    <a:pt x="149205" y="250970"/>
                    <a:pt x="139944" y="258763"/>
                    <a:pt x="128038" y="258763"/>
                  </a:cubicBezTo>
                  <a:cubicBezTo>
                    <a:pt x="125392" y="258763"/>
                    <a:pt x="121423" y="257464"/>
                    <a:pt x="118778" y="256165"/>
                  </a:cubicBezTo>
                  <a:cubicBezTo>
                    <a:pt x="112163" y="253568"/>
                    <a:pt x="106871" y="248372"/>
                    <a:pt x="102903" y="241878"/>
                  </a:cubicBezTo>
                  <a:cubicBezTo>
                    <a:pt x="102903" y="239280"/>
                    <a:pt x="101580" y="236682"/>
                    <a:pt x="101580" y="234085"/>
                  </a:cubicBezTo>
                  <a:cubicBezTo>
                    <a:pt x="101580" y="234085"/>
                    <a:pt x="101580" y="234085"/>
                    <a:pt x="89673" y="230188"/>
                  </a:cubicBezTo>
                  <a:cubicBezTo>
                    <a:pt x="89673" y="230188"/>
                    <a:pt x="89673" y="230188"/>
                    <a:pt x="60569" y="222395"/>
                  </a:cubicBezTo>
                  <a:cubicBezTo>
                    <a:pt x="60569" y="222395"/>
                    <a:pt x="60569" y="222395"/>
                    <a:pt x="15590" y="243177"/>
                  </a:cubicBezTo>
                  <a:cubicBezTo>
                    <a:pt x="14267" y="244476"/>
                    <a:pt x="12944" y="244476"/>
                    <a:pt x="11621" y="244476"/>
                  </a:cubicBezTo>
                  <a:cubicBezTo>
                    <a:pt x="6330" y="244476"/>
                    <a:pt x="2361" y="241878"/>
                    <a:pt x="1038" y="237981"/>
                  </a:cubicBezTo>
                  <a:cubicBezTo>
                    <a:pt x="-1608" y="232786"/>
                    <a:pt x="1038" y="226292"/>
                    <a:pt x="6330" y="223694"/>
                  </a:cubicBezTo>
                  <a:cubicBezTo>
                    <a:pt x="6330" y="223694"/>
                    <a:pt x="6330" y="223694"/>
                    <a:pt x="49986" y="202912"/>
                  </a:cubicBezTo>
                  <a:cubicBezTo>
                    <a:pt x="55278" y="200314"/>
                    <a:pt x="60569" y="199015"/>
                    <a:pt x="65861" y="201613"/>
                  </a:cubicBezTo>
                  <a:cubicBezTo>
                    <a:pt x="65861" y="201613"/>
                    <a:pt x="65861" y="201613"/>
                    <a:pt x="97611" y="209406"/>
                  </a:cubicBezTo>
                  <a:cubicBezTo>
                    <a:pt x="97611" y="209406"/>
                    <a:pt x="97611" y="209406"/>
                    <a:pt x="109517" y="213303"/>
                  </a:cubicBezTo>
                  <a:cubicBezTo>
                    <a:pt x="116132" y="205510"/>
                    <a:pt x="128038" y="202912"/>
                    <a:pt x="138621" y="206809"/>
                  </a:cubicBezTo>
                  <a:cubicBezTo>
                    <a:pt x="141267" y="208107"/>
                    <a:pt x="143913" y="209406"/>
                    <a:pt x="145236" y="210705"/>
                  </a:cubicBezTo>
                  <a:cubicBezTo>
                    <a:pt x="145236" y="210705"/>
                    <a:pt x="145236" y="210705"/>
                    <a:pt x="157142" y="206809"/>
                  </a:cubicBezTo>
                  <a:cubicBezTo>
                    <a:pt x="157142" y="206809"/>
                    <a:pt x="157142" y="206809"/>
                    <a:pt x="178309" y="196418"/>
                  </a:cubicBezTo>
                  <a:cubicBezTo>
                    <a:pt x="178309" y="195119"/>
                    <a:pt x="179632" y="193820"/>
                    <a:pt x="179632" y="192521"/>
                  </a:cubicBezTo>
                  <a:cubicBezTo>
                    <a:pt x="182278" y="187325"/>
                    <a:pt x="184924" y="183429"/>
                    <a:pt x="190215" y="179532"/>
                  </a:cubicBezTo>
                  <a:cubicBezTo>
                    <a:pt x="193522" y="177584"/>
                    <a:pt x="197491" y="175960"/>
                    <a:pt x="201791" y="175311"/>
                  </a:cubicBezTo>
                  <a:close/>
                  <a:moveTo>
                    <a:pt x="197837" y="12700"/>
                  </a:moveTo>
                  <a:cubicBezTo>
                    <a:pt x="249179" y="17979"/>
                    <a:pt x="291306" y="60210"/>
                    <a:pt x="295255" y="111680"/>
                  </a:cubicBezTo>
                  <a:cubicBezTo>
                    <a:pt x="295255" y="114319"/>
                    <a:pt x="295255" y="116959"/>
                    <a:pt x="292622" y="118279"/>
                  </a:cubicBezTo>
                  <a:cubicBezTo>
                    <a:pt x="291306" y="120918"/>
                    <a:pt x="288673" y="122238"/>
                    <a:pt x="286040" y="122238"/>
                  </a:cubicBezTo>
                  <a:cubicBezTo>
                    <a:pt x="286040" y="122238"/>
                    <a:pt x="286040" y="122238"/>
                    <a:pt x="196520" y="122238"/>
                  </a:cubicBezTo>
                  <a:cubicBezTo>
                    <a:pt x="191254" y="122238"/>
                    <a:pt x="187305" y="118279"/>
                    <a:pt x="187305" y="113000"/>
                  </a:cubicBezTo>
                  <a:cubicBezTo>
                    <a:pt x="187305" y="113000"/>
                    <a:pt x="187305" y="113000"/>
                    <a:pt x="187305" y="21938"/>
                  </a:cubicBezTo>
                  <a:cubicBezTo>
                    <a:pt x="187305" y="19299"/>
                    <a:pt x="188621" y="17979"/>
                    <a:pt x="189938" y="15339"/>
                  </a:cubicBezTo>
                  <a:cubicBezTo>
                    <a:pt x="192571" y="14020"/>
                    <a:pt x="195204" y="12700"/>
                    <a:pt x="197837" y="12700"/>
                  </a:cubicBezTo>
                  <a:close/>
                  <a:moveTo>
                    <a:pt x="150484" y="0"/>
                  </a:moveTo>
                  <a:cubicBezTo>
                    <a:pt x="154427" y="0"/>
                    <a:pt x="157057" y="1313"/>
                    <a:pt x="159686" y="3938"/>
                  </a:cubicBezTo>
                  <a:cubicBezTo>
                    <a:pt x="162315" y="6564"/>
                    <a:pt x="163629" y="9189"/>
                    <a:pt x="163629" y="13127"/>
                  </a:cubicBezTo>
                  <a:cubicBezTo>
                    <a:pt x="163629" y="13127"/>
                    <a:pt x="163629" y="13127"/>
                    <a:pt x="163629" y="132587"/>
                  </a:cubicBezTo>
                  <a:cubicBezTo>
                    <a:pt x="163629" y="139151"/>
                    <a:pt x="168887" y="145714"/>
                    <a:pt x="176775" y="145714"/>
                  </a:cubicBezTo>
                  <a:cubicBezTo>
                    <a:pt x="176775" y="145714"/>
                    <a:pt x="176775" y="145714"/>
                    <a:pt x="296398" y="145714"/>
                  </a:cubicBezTo>
                  <a:cubicBezTo>
                    <a:pt x="300341" y="145714"/>
                    <a:pt x="302970" y="147027"/>
                    <a:pt x="305599" y="149653"/>
                  </a:cubicBezTo>
                  <a:cubicBezTo>
                    <a:pt x="308228" y="152278"/>
                    <a:pt x="309543" y="154904"/>
                    <a:pt x="308228" y="158842"/>
                  </a:cubicBezTo>
                  <a:cubicBezTo>
                    <a:pt x="308228" y="165406"/>
                    <a:pt x="306914" y="171969"/>
                    <a:pt x="305599" y="178533"/>
                  </a:cubicBezTo>
                  <a:cubicBezTo>
                    <a:pt x="305599" y="178533"/>
                    <a:pt x="305599" y="178533"/>
                    <a:pt x="262220" y="204788"/>
                  </a:cubicBezTo>
                  <a:cubicBezTo>
                    <a:pt x="262220" y="204788"/>
                    <a:pt x="262220" y="204788"/>
                    <a:pt x="242502" y="194286"/>
                  </a:cubicBezTo>
                  <a:cubicBezTo>
                    <a:pt x="239872" y="181158"/>
                    <a:pt x="231985" y="169344"/>
                    <a:pt x="218840" y="165406"/>
                  </a:cubicBezTo>
                  <a:cubicBezTo>
                    <a:pt x="214896" y="162780"/>
                    <a:pt x="209638" y="162780"/>
                    <a:pt x="205694" y="162780"/>
                  </a:cubicBezTo>
                  <a:cubicBezTo>
                    <a:pt x="189920" y="162780"/>
                    <a:pt x="175460" y="171969"/>
                    <a:pt x="168887" y="186409"/>
                  </a:cubicBezTo>
                  <a:cubicBezTo>
                    <a:pt x="168887" y="187722"/>
                    <a:pt x="168887" y="187722"/>
                    <a:pt x="168887" y="187722"/>
                  </a:cubicBezTo>
                  <a:cubicBezTo>
                    <a:pt x="168887" y="187722"/>
                    <a:pt x="168887" y="187722"/>
                    <a:pt x="146540" y="196912"/>
                  </a:cubicBezTo>
                  <a:cubicBezTo>
                    <a:pt x="145226" y="196912"/>
                    <a:pt x="143911" y="195599"/>
                    <a:pt x="142597" y="195599"/>
                  </a:cubicBezTo>
                  <a:cubicBezTo>
                    <a:pt x="137338" y="192973"/>
                    <a:pt x="133395" y="192973"/>
                    <a:pt x="128137" y="192973"/>
                  </a:cubicBezTo>
                  <a:cubicBezTo>
                    <a:pt x="120249" y="192973"/>
                    <a:pt x="112362" y="195599"/>
                    <a:pt x="107104" y="199537"/>
                  </a:cubicBezTo>
                  <a:cubicBezTo>
                    <a:pt x="107104" y="199537"/>
                    <a:pt x="107104" y="199537"/>
                    <a:pt x="70297" y="189035"/>
                  </a:cubicBezTo>
                  <a:cubicBezTo>
                    <a:pt x="61095" y="187722"/>
                    <a:pt x="53208" y="187722"/>
                    <a:pt x="45321" y="191661"/>
                  </a:cubicBezTo>
                  <a:lnTo>
                    <a:pt x="29546" y="199537"/>
                  </a:lnTo>
                  <a:cubicBezTo>
                    <a:pt x="21659" y="182471"/>
                    <a:pt x="19030" y="164093"/>
                    <a:pt x="19030" y="145714"/>
                  </a:cubicBezTo>
                  <a:cubicBezTo>
                    <a:pt x="19030" y="69575"/>
                    <a:pt x="76870" y="7876"/>
                    <a:pt x="150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 u="sng"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909396" y="2914649"/>
            <a:ext cx="1200150" cy="1200150"/>
            <a:chOff x="4909396" y="2914649"/>
            <a:chExt cx="1200150" cy="1200150"/>
          </a:xfrm>
        </p:grpSpPr>
        <p:sp>
          <p:nvSpPr>
            <p:cNvPr id="24" name="箭头: V 形 23"/>
            <p:cNvSpPr/>
            <p:nvPr/>
          </p:nvSpPr>
          <p:spPr>
            <a:xfrm rot="10800000">
              <a:off x="4909396" y="2914649"/>
              <a:ext cx="1200150" cy="1200150"/>
            </a:xfrm>
            <a:prstGeom prst="chevron">
              <a:avLst/>
            </a:pr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任意多边形: 形状 12"/>
            <p:cNvSpPr>
              <a:spLocks/>
            </p:cNvSpPr>
            <p:nvPr/>
          </p:nvSpPr>
          <p:spPr bwMode="auto">
            <a:xfrm>
              <a:off x="5772541" y="3374130"/>
              <a:ext cx="326810" cy="281189"/>
            </a:xfrm>
            <a:custGeom>
              <a:avLst/>
              <a:gdLst>
                <a:gd name="connsiteX0" fmla="*/ 181524 w 337647"/>
                <a:gd name="connsiteY0" fmla="*/ 231775 h 290513"/>
                <a:gd name="connsiteX1" fmla="*/ 190749 w 337647"/>
                <a:gd name="connsiteY1" fmla="*/ 236996 h 290513"/>
                <a:gd name="connsiteX2" fmla="*/ 205246 w 337647"/>
                <a:gd name="connsiteY2" fmla="*/ 239607 h 290513"/>
                <a:gd name="connsiteX3" fmla="*/ 222379 w 337647"/>
                <a:gd name="connsiteY3" fmla="*/ 235691 h 290513"/>
                <a:gd name="connsiteX4" fmla="*/ 243466 w 337647"/>
                <a:gd name="connsiteY4" fmla="*/ 247439 h 290513"/>
                <a:gd name="connsiteX5" fmla="*/ 261917 w 337647"/>
                <a:gd name="connsiteY5" fmla="*/ 252660 h 290513"/>
                <a:gd name="connsiteX6" fmla="*/ 163073 w 337647"/>
                <a:gd name="connsiteY6" fmla="*/ 290513 h 290513"/>
                <a:gd name="connsiteX7" fmla="*/ 52367 w 337647"/>
                <a:gd name="connsiteY7" fmla="*/ 239607 h 290513"/>
                <a:gd name="connsiteX8" fmla="*/ 60275 w 337647"/>
                <a:gd name="connsiteY8" fmla="*/ 234386 h 290513"/>
                <a:gd name="connsiteX9" fmla="*/ 91905 w 337647"/>
                <a:gd name="connsiteY9" fmla="*/ 243523 h 290513"/>
                <a:gd name="connsiteX10" fmla="*/ 93223 w 337647"/>
                <a:gd name="connsiteY10" fmla="*/ 247439 h 290513"/>
                <a:gd name="connsiteX11" fmla="*/ 114309 w 337647"/>
                <a:gd name="connsiteY11" fmla="*/ 267018 h 290513"/>
                <a:gd name="connsiteX12" fmla="*/ 127489 w 337647"/>
                <a:gd name="connsiteY12" fmla="*/ 269629 h 290513"/>
                <a:gd name="connsiteX13" fmla="*/ 164391 w 337647"/>
                <a:gd name="connsiteY13" fmla="*/ 244828 h 290513"/>
                <a:gd name="connsiteX14" fmla="*/ 165708 w 337647"/>
                <a:gd name="connsiteY14" fmla="*/ 239607 h 290513"/>
                <a:gd name="connsiteX15" fmla="*/ 181524 w 337647"/>
                <a:gd name="connsiteY15" fmla="*/ 231775 h 290513"/>
                <a:gd name="connsiteX16" fmla="*/ 127774 w 337647"/>
                <a:gd name="connsiteY16" fmla="*/ 220663 h 290513"/>
                <a:gd name="connsiteX17" fmla="*/ 118745 w 337647"/>
                <a:gd name="connsiteY17" fmla="*/ 227200 h 290513"/>
                <a:gd name="connsiteX18" fmla="*/ 118745 w 337647"/>
                <a:gd name="connsiteY18" fmla="*/ 235044 h 290513"/>
                <a:gd name="connsiteX19" fmla="*/ 125194 w 337647"/>
                <a:gd name="connsiteY19" fmla="*/ 240273 h 290513"/>
                <a:gd name="connsiteX20" fmla="*/ 136803 w 337647"/>
                <a:gd name="connsiteY20" fmla="*/ 235044 h 290513"/>
                <a:gd name="connsiteX21" fmla="*/ 136803 w 337647"/>
                <a:gd name="connsiteY21" fmla="*/ 227200 h 290513"/>
                <a:gd name="connsiteX22" fmla="*/ 131644 w 337647"/>
                <a:gd name="connsiteY22" fmla="*/ 221970 h 290513"/>
                <a:gd name="connsiteX23" fmla="*/ 127774 w 337647"/>
                <a:gd name="connsiteY23" fmla="*/ 220663 h 290513"/>
                <a:gd name="connsiteX24" fmla="*/ 206249 w 337647"/>
                <a:gd name="connsiteY24" fmla="*/ 190500 h 290513"/>
                <a:gd name="connsiteX25" fmla="*/ 195242 w 337647"/>
                <a:gd name="connsiteY25" fmla="*/ 196950 h 290513"/>
                <a:gd name="connsiteX26" fmla="*/ 196618 w 337647"/>
                <a:gd name="connsiteY26" fmla="*/ 204689 h 290513"/>
                <a:gd name="connsiteX27" fmla="*/ 202121 w 337647"/>
                <a:gd name="connsiteY27" fmla="*/ 209848 h 290513"/>
                <a:gd name="connsiteX28" fmla="*/ 215880 w 337647"/>
                <a:gd name="connsiteY28" fmla="*/ 204689 h 290513"/>
                <a:gd name="connsiteX29" fmla="*/ 214504 w 337647"/>
                <a:gd name="connsiteY29" fmla="*/ 196950 h 290513"/>
                <a:gd name="connsiteX30" fmla="*/ 209001 w 337647"/>
                <a:gd name="connsiteY30" fmla="*/ 191790 h 290513"/>
                <a:gd name="connsiteX31" fmla="*/ 206249 w 337647"/>
                <a:gd name="connsiteY31" fmla="*/ 190500 h 290513"/>
                <a:gd name="connsiteX32" fmla="*/ 201791 w 337647"/>
                <a:gd name="connsiteY32" fmla="*/ 175311 h 290513"/>
                <a:gd name="connsiteX33" fmla="*/ 215351 w 337647"/>
                <a:gd name="connsiteY33" fmla="*/ 176934 h 290513"/>
                <a:gd name="connsiteX34" fmla="*/ 227257 w 337647"/>
                <a:gd name="connsiteY34" fmla="*/ 184728 h 290513"/>
                <a:gd name="connsiteX35" fmla="*/ 229903 w 337647"/>
                <a:gd name="connsiteY35" fmla="*/ 191222 h 290513"/>
                <a:gd name="connsiteX36" fmla="*/ 232549 w 337647"/>
                <a:gd name="connsiteY36" fmla="*/ 201613 h 290513"/>
                <a:gd name="connsiteX37" fmla="*/ 261653 w 337647"/>
                <a:gd name="connsiteY37" fmla="*/ 218498 h 290513"/>
                <a:gd name="connsiteX38" fmla="*/ 319861 w 337647"/>
                <a:gd name="connsiteY38" fmla="*/ 184728 h 290513"/>
                <a:gd name="connsiteX39" fmla="*/ 335736 w 337647"/>
                <a:gd name="connsiteY39" fmla="*/ 188624 h 290513"/>
                <a:gd name="connsiteX40" fmla="*/ 331768 w 337647"/>
                <a:gd name="connsiteY40" fmla="*/ 204211 h 290513"/>
                <a:gd name="connsiteX41" fmla="*/ 274882 w 337647"/>
                <a:gd name="connsiteY41" fmla="*/ 237981 h 290513"/>
                <a:gd name="connsiteX42" fmla="*/ 251069 w 337647"/>
                <a:gd name="connsiteY42" fmla="*/ 237981 h 290513"/>
                <a:gd name="connsiteX43" fmla="*/ 223288 w 337647"/>
                <a:gd name="connsiteY43" fmla="*/ 222395 h 290513"/>
                <a:gd name="connsiteX44" fmla="*/ 210059 w 337647"/>
                <a:gd name="connsiteY44" fmla="*/ 227590 h 290513"/>
                <a:gd name="connsiteX45" fmla="*/ 206090 w 337647"/>
                <a:gd name="connsiteY45" fmla="*/ 227590 h 290513"/>
                <a:gd name="connsiteX46" fmla="*/ 195507 w 337647"/>
                <a:gd name="connsiteY46" fmla="*/ 226292 h 290513"/>
                <a:gd name="connsiteX47" fmla="*/ 184924 w 337647"/>
                <a:gd name="connsiteY47" fmla="*/ 218498 h 290513"/>
                <a:gd name="connsiteX48" fmla="*/ 166403 w 337647"/>
                <a:gd name="connsiteY48" fmla="*/ 226292 h 290513"/>
                <a:gd name="connsiteX49" fmla="*/ 155819 w 337647"/>
                <a:gd name="connsiteY49" fmla="*/ 231487 h 290513"/>
                <a:gd name="connsiteX50" fmla="*/ 153173 w 337647"/>
                <a:gd name="connsiteY50" fmla="*/ 240579 h 290513"/>
                <a:gd name="connsiteX51" fmla="*/ 128038 w 337647"/>
                <a:gd name="connsiteY51" fmla="*/ 258763 h 290513"/>
                <a:gd name="connsiteX52" fmla="*/ 118778 w 337647"/>
                <a:gd name="connsiteY52" fmla="*/ 256165 h 290513"/>
                <a:gd name="connsiteX53" fmla="*/ 102903 w 337647"/>
                <a:gd name="connsiteY53" fmla="*/ 241878 h 290513"/>
                <a:gd name="connsiteX54" fmla="*/ 101580 w 337647"/>
                <a:gd name="connsiteY54" fmla="*/ 234085 h 290513"/>
                <a:gd name="connsiteX55" fmla="*/ 89673 w 337647"/>
                <a:gd name="connsiteY55" fmla="*/ 230188 h 290513"/>
                <a:gd name="connsiteX56" fmla="*/ 60569 w 337647"/>
                <a:gd name="connsiteY56" fmla="*/ 222395 h 290513"/>
                <a:gd name="connsiteX57" fmla="*/ 15590 w 337647"/>
                <a:gd name="connsiteY57" fmla="*/ 243177 h 290513"/>
                <a:gd name="connsiteX58" fmla="*/ 11621 w 337647"/>
                <a:gd name="connsiteY58" fmla="*/ 244476 h 290513"/>
                <a:gd name="connsiteX59" fmla="*/ 1038 w 337647"/>
                <a:gd name="connsiteY59" fmla="*/ 237981 h 290513"/>
                <a:gd name="connsiteX60" fmla="*/ 6330 w 337647"/>
                <a:gd name="connsiteY60" fmla="*/ 223694 h 290513"/>
                <a:gd name="connsiteX61" fmla="*/ 49986 w 337647"/>
                <a:gd name="connsiteY61" fmla="*/ 202912 h 290513"/>
                <a:gd name="connsiteX62" fmla="*/ 65861 w 337647"/>
                <a:gd name="connsiteY62" fmla="*/ 201613 h 290513"/>
                <a:gd name="connsiteX63" fmla="*/ 97611 w 337647"/>
                <a:gd name="connsiteY63" fmla="*/ 209406 h 290513"/>
                <a:gd name="connsiteX64" fmla="*/ 109517 w 337647"/>
                <a:gd name="connsiteY64" fmla="*/ 213303 h 290513"/>
                <a:gd name="connsiteX65" fmla="*/ 138621 w 337647"/>
                <a:gd name="connsiteY65" fmla="*/ 206809 h 290513"/>
                <a:gd name="connsiteX66" fmla="*/ 145236 w 337647"/>
                <a:gd name="connsiteY66" fmla="*/ 210705 h 290513"/>
                <a:gd name="connsiteX67" fmla="*/ 157142 w 337647"/>
                <a:gd name="connsiteY67" fmla="*/ 206809 h 290513"/>
                <a:gd name="connsiteX68" fmla="*/ 178309 w 337647"/>
                <a:gd name="connsiteY68" fmla="*/ 196418 h 290513"/>
                <a:gd name="connsiteX69" fmla="*/ 179632 w 337647"/>
                <a:gd name="connsiteY69" fmla="*/ 192521 h 290513"/>
                <a:gd name="connsiteX70" fmla="*/ 190215 w 337647"/>
                <a:gd name="connsiteY70" fmla="*/ 179532 h 290513"/>
                <a:gd name="connsiteX71" fmla="*/ 201791 w 337647"/>
                <a:gd name="connsiteY71" fmla="*/ 175311 h 290513"/>
                <a:gd name="connsiteX72" fmla="*/ 197837 w 337647"/>
                <a:gd name="connsiteY72" fmla="*/ 12700 h 290513"/>
                <a:gd name="connsiteX73" fmla="*/ 295255 w 337647"/>
                <a:gd name="connsiteY73" fmla="*/ 111680 h 290513"/>
                <a:gd name="connsiteX74" fmla="*/ 292622 w 337647"/>
                <a:gd name="connsiteY74" fmla="*/ 118279 h 290513"/>
                <a:gd name="connsiteX75" fmla="*/ 286040 w 337647"/>
                <a:gd name="connsiteY75" fmla="*/ 122238 h 290513"/>
                <a:gd name="connsiteX76" fmla="*/ 196520 w 337647"/>
                <a:gd name="connsiteY76" fmla="*/ 122238 h 290513"/>
                <a:gd name="connsiteX77" fmla="*/ 187305 w 337647"/>
                <a:gd name="connsiteY77" fmla="*/ 113000 h 290513"/>
                <a:gd name="connsiteX78" fmla="*/ 187305 w 337647"/>
                <a:gd name="connsiteY78" fmla="*/ 21938 h 290513"/>
                <a:gd name="connsiteX79" fmla="*/ 189938 w 337647"/>
                <a:gd name="connsiteY79" fmla="*/ 15339 h 290513"/>
                <a:gd name="connsiteX80" fmla="*/ 197837 w 337647"/>
                <a:gd name="connsiteY80" fmla="*/ 12700 h 290513"/>
                <a:gd name="connsiteX81" fmla="*/ 150484 w 337647"/>
                <a:gd name="connsiteY81" fmla="*/ 0 h 290513"/>
                <a:gd name="connsiteX82" fmla="*/ 159686 w 337647"/>
                <a:gd name="connsiteY82" fmla="*/ 3938 h 290513"/>
                <a:gd name="connsiteX83" fmla="*/ 163629 w 337647"/>
                <a:gd name="connsiteY83" fmla="*/ 13127 h 290513"/>
                <a:gd name="connsiteX84" fmla="*/ 163629 w 337647"/>
                <a:gd name="connsiteY84" fmla="*/ 132587 h 290513"/>
                <a:gd name="connsiteX85" fmla="*/ 176775 w 337647"/>
                <a:gd name="connsiteY85" fmla="*/ 145714 h 290513"/>
                <a:gd name="connsiteX86" fmla="*/ 296398 w 337647"/>
                <a:gd name="connsiteY86" fmla="*/ 145714 h 290513"/>
                <a:gd name="connsiteX87" fmla="*/ 305599 w 337647"/>
                <a:gd name="connsiteY87" fmla="*/ 149653 h 290513"/>
                <a:gd name="connsiteX88" fmla="*/ 308228 w 337647"/>
                <a:gd name="connsiteY88" fmla="*/ 158842 h 290513"/>
                <a:gd name="connsiteX89" fmla="*/ 305599 w 337647"/>
                <a:gd name="connsiteY89" fmla="*/ 178533 h 290513"/>
                <a:gd name="connsiteX90" fmla="*/ 262220 w 337647"/>
                <a:gd name="connsiteY90" fmla="*/ 204788 h 290513"/>
                <a:gd name="connsiteX91" fmla="*/ 242502 w 337647"/>
                <a:gd name="connsiteY91" fmla="*/ 194286 h 290513"/>
                <a:gd name="connsiteX92" fmla="*/ 218840 w 337647"/>
                <a:gd name="connsiteY92" fmla="*/ 165406 h 290513"/>
                <a:gd name="connsiteX93" fmla="*/ 205694 w 337647"/>
                <a:gd name="connsiteY93" fmla="*/ 162780 h 290513"/>
                <a:gd name="connsiteX94" fmla="*/ 168887 w 337647"/>
                <a:gd name="connsiteY94" fmla="*/ 186409 h 290513"/>
                <a:gd name="connsiteX95" fmla="*/ 168887 w 337647"/>
                <a:gd name="connsiteY95" fmla="*/ 187722 h 290513"/>
                <a:gd name="connsiteX96" fmla="*/ 146540 w 337647"/>
                <a:gd name="connsiteY96" fmla="*/ 196912 h 290513"/>
                <a:gd name="connsiteX97" fmla="*/ 142597 w 337647"/>
                <a:gd name="connsiteY97" fmla="*/ 195599 h 290513"/>
                <a:gd name="connsiteX98" fmla="*/ 128137 w 337647"/>
                <a:gd name="connsiteY98" fmla="*/ 192973 h 290513"/>
                <a:gd name="connsiteX99" fmla="*/ 107104 w 337647"/>
                <a:gd name="connsiteY99" fmla="*/ 199537 h 290513"/>
                <a:gd name="connsiteX100" fmla="*/ 70297 w 337647"/>
                <a:gd name="connsiteY100" fmla="*/ 189035 h 290513"/>
                <a:gd name="connsiteX101" fmla="*/ 45321 w 337647"/>
                <a:gd name="connsiteY101" fmla="*/ 191661 h 290513"/>
                <a:gd name="connsiteX102" fmla="*/ 29546 w 337647"/>
                <a:gd name="connsiteY102" fmla="*/ 199537 h 290513"/>
                <a:gd name="connsiteX103" fmla="*/ 19030 w 337647"/>
                <a:gd name="connsiteY103" fmla="*/ 145714 h 290513"/>
                <a:gd name="connsiteX104" fmla="*/ 150484 w 337647"/>
                <a:gd name="connsiteY104" fmla="*/ 0 h 290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37647" h="290513">
                  <a:moveTo>
                    <a:pt x="181524" y="231775"/>
                  </a:moveTo>
                  <a:cubicBezTo>
                    <a:pt x="184159" y="234386"/>
                    <a:pt x="188113" y="235691"/>
                    <a:pt x="190749" y="236996"/>
                  </a:cubicBezTo>
                  <a:cubicBezTo>
                    <a:pt x="194703" y="238302"/>
                    <a:pt x="199975" y="239607"/>
                    <a:pt x="205246" y="239607"/>
                  </a:cubicBezTo>
                  <a:cubicBezTo>
                    <a:pt x="210518" y="239607"/>
                    <a:pt x="217108" y="238302"/>
                    <a:pt x="222379" y="235691"/>
                  </a:cubicBezTo>
                  <a:lnTo>
                    <a:pt x="243466" y="247439"/>
                  </a:lnTo>
                  <a:cubicBezTo>
                    <a:pt x="248738" y="251354"/>
                    <a:pt x="255327" y="252660"/>
                    <a:pt x="261917" y="252660"/>
                  </a:cubicBezTo>
                  <a:cubicBezTo>
                    <a:pt x="235559" y="276155"/>
                    <a:pt x="201292" y="290513"/>
                    <a:pt x="163073" y="290513"/>
                  </a:cubicBezTo>
                  <a:cubicBezTo>
                    <a:pt x="118263" y="290513"/>
                    <a:pt x="78726" y="270934"/>
                    <a:pt x="52367" y="239607"/>
                  </a:cubicBezTo>
                  <a:cubicBezTo>
                    <a:pt x="52367" y="239607"/>
                    <a:pt x="52367" y="239607"/>
                    <a:pt x="60275" y="234386"/>
                  </a:cubicBezTo>
                  <a:cubicBezTo>
                    <a:pt x="60275" y="234386"/>
                    <a:pt x="60275" y="234386"/>
                    <a:pt x="91905" y="243523"/>
                  </a:cubicBezTo>
                  <a:cubicBezTo>
                    <a:pt x="91905" y="244828"/>
                    <a:pt x="91905" y="246133"/>
                    <a:pt x="93223" y="247439"/>
                  </a:cubicBezTo>
                  <a:cubicBezTo>
                    <a:pt x="97176" y="256576"/>
                    <a:pt x="105084" y="263102"/>
                    <a:pt x="114309" y="267018"/>
                  </a:cubicBezTo>
                  <a:cubicBezTo>
                    <a:pt x="118263" y="269629"/>
                    <a:pt x="123535" y="269629"/>
                    <a:pt x="127489" y="269629"/>
                  </a:cubicBezTo>
                  <a:cubicBezTo>
                    <a:pt x="143304" y="269629"/>
                    <a:pt x="157801" y="260491"/>
                    <a:pt x="164391" y="244828"/>
                  </a:cubicBezTo>
                  <a:cubicBezTo>
                    <a:pt x="164391" y="243523"/>
                    <a:pt x="164391" y="240912"/>
                    <a:pt x="165708" y="239607"/>
                  </a:cubicBezTo>
                  <a:cubicBezTo>
                    <a:pt x="165708" y="239607"/>
                    <a:pt x="165708" y="239607"/>
                    <a:pt x="181524" y="231775"/>
                  </a:cubicBezTo>
                  <a:close/>
                  <a:moveTo>
                    <a:pt x="127774" y="220663"/>
                  </a:moveTo>
                  <a:cubicBezTo>
                    <a:pt x="123904" y="220663"/>
                    <a:pt x="120035" y="223278"/>
                    <a:pt x="118745" y="227200"/>
                  </a:cubicBezTo>
                  <a:cubicBezTo>
                    <a:pt x="117455" y="229815"/>
                    <a:pt x="118745" y="232429"/>
                    <a:pt x="118745" y="235044"/>
                  </a:cubicBezTo>
                  <a:cubicBezTo>
                    <a:pt x="120035" y="237659"/>
                    <a:pt x="122615" y="238966"/>
                    <a:pt x="125194" y="240273"/>
                  </a:cubicBezTo>
                  <a:cubicBezTo>
                    <a:pt x="129064" y="242888"/>
                    <a:pt x="135513" y="238966"/>
                    <a:pt x="136803" y="235044"/>
                  </a:cubicBezTo>
                  <a:cubicBezTo>
                    <a:pt x="138093" y="232429"/>
                    <a:pt x="138093" y="229815"/>
                    <a:pt x="136803" y="227200"/>
                  </a:cubicBezTo>
                  <a:cubicBezTo>
                    <a:pt x="135513" y="224585"/>
                    <a:pt x="134223" y="223278"/>
                    <a:pt x="131644" y="221970"/>
                  </a:cubicBezTo>
                  <a:cubicBezTo>
                    <a:pt x="130354" y="221970"/>
                    <a:pt x="129064" y="220663"/>
                    <a:pt x="127774" y="220663"/>
                  </a:cubicBezTo>
                  <a:close/>
                  <a:moveTo>
                    <a:pt x="206249" y="190500"/>
                  </a:moveTo>
                  <a:cubicBezTo>
                    <a:pt x="200745" y="190500"/>
                    <a:pt x="197994" y="193080"/>
                    <a:pt x="195242" y="196950"/>
                  </a:cubicBezTo>
                  <a:cubicBezTo>
                    <a:pt x="195242" y="199529"/>
                    <a:pt x="195242" y="202109"/>
                    <a:pt x="196618" y="204689"/>
                  </a:cubicBezTo>
                  <a:cubicBezTo>
                    <a:pt x="196618" y="207269"/>
                    <a:pt x="199370" y="208558"/>
                    <a:pt x="202121" y="209848"/>
                  </a:cubicBezTo>
                  <a:cubicBezTo>
                    <a:pt x="207625" y="211138"/>
                    <a:pt x="213128" y="208558"/>
                    <a:pt x="215880" y="204689"/>
                  </a:cubicBezTo>
                  <a:cubicBezTo>
                    <a:pt x="215880" y="202109"/>
                    <a:pt x="215880" y="199529"/>
                    <a:pt x="214504" y="196950"/>
                  </a:cubicBezTo>
                  <a:cubicBezTo>
                    <a:pt x="214504" y="194370"/>
                    <a:pt x="211752" y="193080"/>
                    <a:pt x="209001" y="191790"/>
                  </a:cubicBezTo>
                  <a:cubicBezTo>
                    <a:pt x="207625" y="190500"/>
                    <a:pt x="206249" y="190500"/>
                    <a:pt x="206249" y="190500"/>
                  </a:cubicBezTo>
                  <a:close/>
                  <a:moveTo>
                    <a:pt x="201791" y="175311"/>
                  </a:moveTo>
                  <a:cubicBezTo>
                    <a:pt x="206090" y="174661"/>
                    <a:pt x="210720" y="174986"/>
                    <a:pt x="215351" y="176934"/>
                  </a:cubicBezTo>
                  <a:cubicBezTo>
                    <a:pt x="219319" y="178233"/>
                    <a:pt x="223288" y="180831"/>
                    <a:pt x="227257" y="184728"/>
                  </a:cubicBezTo>
                  <a:cubicBezTo>
                    <a:pt x="228580" y="187325"/>
                    <a:pt x="229903" y="188624"/>
                    <a:pt x="229903" y="191222"/>
                  </a:cubicBezTo>
                  <a:cubicBezTo>
                    <a:pt x="231226" y="193820"/>
                    <a:pt x="232549" y="197717"/>
                    <a:pt x="232549" y="201613"/>
                  </a:cubicBezTo>
                  <a:cubicBezTo>
                    <a:pt x="232549" y="201613"/>
                    <a:pt x="232549" y="201613"/>
                    <a:pt x="261653" y="218498"/>
                  </a:cubicBezTo>
                  <a:cubicBezTo>
                    <a:pt x="261653" y="218498"/>
                    <a:pt x="261653" y="218498"/>
                    <a:pt x="319861" y="184728"/>
                  </a:cubicBezTo>
                  <a:cubicBezTo>
                    <a:pt x="325153" y="180831"/>
                    <a:pt x="333090" y="183429"/>
                    <a:pt x="335736" y="188624"/>
                  </a:cubicBezTo>
                  <a:cubicBezTo>
                    <a:pt x="339705" y="193820"/>
                    <a:pt x="337059" y="200314"/>
                    <a:pt x="331768" y="204211"/>
                  </a:cubicBezTo>
                  <a:cubicBezTo>
                    <a:pt x="331768" y="204211"/>
                    <a:pt x="331768" y="204211"/>
                    <a:pt x="274882" y="237981"/>
                  </a:cubicBezTo>
                  <a:cubicBezTo>
                    <a:pt x="266944" y="241878"/>
                    <a:pt x="257684" y="241878"/>
                    <a:pt x="251069" y="237981"/>
                  </a:cubicBezTo>
                  <a:cubicBezTo>
                    <a:pt x="251069" y="237981"/>
                    <a:pt x="251069" y="237981"/>
                    <a:pt x="223288" y="222395"/>
                  </a:cubicBezTo>
                  <a:cubicBezTo>
                    <a:pt x="219319" y="224993"/>
                    <a:pt x="215351" y="226292"/>
                    <a:pt x="210059" y="227590"/>
                  </a:cubicBezTo>
                  <a:cubicBezTo>
                    <a:pt x="208736" y="227590"/>
                    <a:pt x="207413" y="227590"/>
                    <a:pt x="206090" y="227590"/>
                  </a:cubicBezTo>
                  <a:cubicBezTo>
                    <a:pt x="202121" y="227590"/>
                    <a:pt x="199476" y="227590"/>
                    <a:pt x="195507" y="226292"/>
                  </a:cubicBezTo>
                  <a:cubicBezTo>
                    <a:pt x="191538" y="224993"/>
                    <a:pt x="187569" y="222395"/>
                    <a:pt x="184924" y="218498"/>
                  </a:cubicBezTo>
                  <a:cubicBezTo>
                    <a:pt x="184924" y="218498"/>
                    <a:pt x="184924" y="218498"/>
                    <a:pt x="166403" y="226292"/>
                  </a:cubicBezTo>
                  <a:cubicBezTo>
                    <a:pt x="166403" y="226292"/>
                    <a:pt x="166403" y="226292"/>
                    <a:pt x="155819" y="231487"/>
                  </a:cubicBezTo>
                  <a:cubicBezTo>
                    <a:pt x="155819" y="235384"/>
                    <a:pt x="154496" y="237981"/>
                    <a:pt x="153173" y="240579"/>
                  </a:cubicBezTo>
                  <a:cubicBezTo>
                    <a:pt x="149205" y="250970"/>
                    <a:pt x="139944" y="258763"/>
                    <a:pt x="128038" y="258763"/>
                  </a:cubicBezTo>
                  <a:cubicBezTo>
                    <a:pt x="125392" y="258763"/>
                    <a:pt x="121423" y="257464"/>
                    <a:pt x="118778" y="256165"/>
                  </a:cubicBezTo>
                  <a:cubicBezTo>
                    <a:pt x="112163" y="253568"/>
                    <a:pt x="106871" y="248372"/>
                    <a:pt x="102903" y="241878"/>
                  </a:cubicBezTo>
                  <a:cubicBezTo>
                    <a:pt x="102903" y="239280"/>
                    <a:pt x="101580" y="236682"/>
                    <a:pt x="101580" y="234085"/>
                  </a:cubicBezTo>
                  <a:cubicBezTo>
                    <a:pt x="101580" y="234085"/>
                    <a:pt x="101580" y="234085"/>
                    <a:pt x="89673" y="230188"/>
                  </a:cubicBezTo>
                  <a:cubicBezTo>
                    <a:pt x="89673" y="230188"/>
                    <a:pt x="89673" y="230188"/>
                    <a:pt x="60569" y="222395"/>
                  </a:cubicBezTo>
                  <a:cubicBezTo>
                    <a:pt x="60569" y="222395"/>
                    <a:pt x="60569" y="222395"/>
                    <a:pt x="15590" y="243177"/>
                  </a:cubicBezTo>
                  <a:cubicBezTo>
                    <a:pt x="14267" y="244476"/>
                    <a:pt x="12944" y="244476"/>
                    <a:pt x="11621" y="244476"/>
                  </a:cubicBezTo>
                  <a:cubicBezTo>
                    <a:pt x="6330" y="244476"/>
                    <a:pt x="2361" y="241878"/>
                    <a:pt x="1038" y="237981"/>
                  </a:cubicBezTo>
                  <a:cubicBezTo>
                    <a:pt x="-1608" y="232786"/>
                    <a:pt x="1038" y="226292"/>
                    <a:pt x="6330" y="223694"/>
                  </a:cubicBezTo>
                  <a:cubicBezTo>
                    <a:pt x="6330" y="223694"/>
                    <a:pt x="6330" y="223694"/>
                    <a:pt x="49986" y="202912"/>
                  </a:cubicBezTo>
                  <a:cubicBezTo>
                    <a:pt x="55278" y="200314"/>
                    <a:pt x="60569" y="199015"/>
                    <a:pt x="65861" y="201613"/>
                  </a:cubicBezTo>
                  <a:cubicBezTo>
                    <a:pt x="65861" y="201613"/>
                    <a:pt x="65861" y="201613"/>
                    <a:pt x="97611" y="209406"/>
                  </a:cubicBezTo>
                  <a:cubicBezTo>
                    <a:pt x="97611" y="209406"/>
                    <a:pt x="97611" y="209406"/>
                    <a:pt x="109517" y="213303"/>
                  </a:cubicBezTo>
                  <a:cubicBezTo>
                    <a:pt x="116132" y="205510"/>
                    <a:pt x="128038" y="202912"/>
                    <a:pt x="138621" y="206809"/>
                  </a:cubicBezTo>
                  <a:cubicBezTo>
                    <a:pt x="141267" y="208107"/>
                    <a:pt x="143913" y="209406"/>
                    <a:pt x="145236" y="210705"/>
                  </a:cubicBezTo>
                  <a:cubicBezTo>
                    <a:pt x="145236" y="210705"/>
                    <a:pt x="145236" y="210705"/>
                    <a:pt x="157142" y="206809"/>
                  </a:cubicBezTo>
                  <a:cubicBezTo>
                    <a:pt x="157142" y="206809"/>
                    <a:pt x="157142" y="206809"/>
                    <a:pt x="178309" y="196418"/>
                  </a:cubicBezTo>
                  <a:cubicBezTo>
                    <a:pt x="178309" y="195119"/>
                    <a:pt x="179632" y="193820"/>
                    <a:pt x="179632" y="192521"/>
                  </a:cubicBezTo>
                  <a:cubicBezTo>
                    <a:pt x="182278" y="187325"/>
                    <a:pt x="184924" y="183429"/>
                    <a:pt x="190215" y="179532"/>
                  </a:cubicBezTo>
                  <a:cubicBezTo>
                    <a:pt x="193522" y="177584"/>
                    <a:pt x="197491" y="175960"/>
                    <a:pt x="201791" y="175311"/>
                  </a:cubicBezTo>
                  <a:close/>
                  <a:moveTo>
                    <a:pt x="197837" y="12700"/>
                  </a:moveTo>
                  <a:cubicBezTo>
                    <a:pt x="249179" y="17979"/>
                    <a:pt x="291306" y="60210"/>
                    <a:pt x="295255" y="111680"/>
                  </a:cubicBezTo>
                  <a:cubicBezTo>
                    <a:pt x="295255" y="114319"/>
                    <a:pt x="295255" y="116959"/>
                    <a:pt x="292622" y="118279"/>
                  </a:cubicBezTo>
                  <a:cubicBezTo>
                    <a:pt x="291306" y="120918"/>
                    <a:pt x="288673" y="122238"/>
                    <a:pt x="286040" y="122238"/>
                  </a:cubicBezTo>
                  <a:cubicBezTo>
                    <a:pt x="286040" y="122238"/>
                    <a:pt x="286040" y="122238"/>
                    <a:pt x="196520" y="122238"/>
                  </a:cubicBezTo>
                  <a:cubicBezTo>
                    <a:pt x="191254" y="122238"/>
                    <a:pt x="187305" y="118279"/>
                    <a:pt x="187305" y="113000"/>
                  </a:cubicBezTo>
                  <a:cubicBezTo>
                    <a:pt x="187305" y="113000"/>
                    <a:pt x="187305" y="113000"/>
                    <a:pt x="187305" y="21938"/>
                  </a:cubicBezTo>
                  <a:cubicBezTo>
                    <a:pt x="187305" y="19299"/>
                    <a:pt x="188621" y="17979"/>
                    <a:pt x="189938" y="15339"/>
                  </a:cubicBezTo>
                  <a:cubicBezTo>
                    <a:pt x="192571" y="14020"/>
                    <a:pt x="195204" y="12700"/>
                    <a:pt x="197837" y="12700"/>
                  </a:cubicBezTo>
                  <a:close/>
                  <a:moveTo>
                    <a:pt x="150484" y="0"/>
                  </a:moveTo>
                  <a:cubicBezTo>
                    <a:pt x="154427" y="0"/>
                    <a:pt x="157057" y="1313"/>
                    <a:pt x="159686" y="3938"/>
                  </a:cubicBezTo>
                  <a:cubicBezTo>
                    <a:pt x="162315" y="6564"/>
                    <a:pt x="163629" y="9189"/>
                    <a:pt x="163629" y="13127"/>
                  </a:cubicBezTo>
                  <a:cubicBezTo>
                    <a:pt x="163629" y="13127"/>
                    <a:pt x="163629" y="13127"/>
                    <a:pt x="163629" y="132587"/>
                  </a:cubicBezTo>
                  <a:cubicBezTo>
                    <a:pt x="163629" y="139151"/>
                    <a:pt x="168887" y="145714"/>
                    <a:pt x="176775" y="145714"/>
                  </a:cubicBezTo>
                  <a:cubicBezTo>
                    <a:pt x="176775" y="145714"/>
                    <a:pt x="176775" y="145714"/>
                    <a:pt x="296398" y="145714"/>
                  </a:cubicBezTo>
                  <a:cubicBezTo>
                    <a:pt x="300341" y="145714"/>
                    <a:pt x="302970" y="147027"/>
                    <a:pt x="305599" y="149653"/>
                  </a:cubicBezTo>
                  <a:cubicBezTo>
                    <a:pt x="308228" y="152278"/>
                    <a:pt x="309543" y="154904"/>
                    <a:pt x="308228" y="158842"/>
                  </a:cubicBezTo>
                  <a:cubicBezTo>
                    <a:pt x="308228" y="165406"/>
                    <a:pt x="306914" y="171969"/>
                    <a:pt x="305599" y="178533"/>
                  </a:cubicBezTo>
                  <a:cubicBezTo>
                    <a:pt x="305599" y="178533"/>
                    <a:pt x="305599" y="178533"/>
                    <a:pt x="262220" y="204788"/>
                  </a:cubicBezTo>
                  <a:cubicBezTo>
                    <a:pt x="262220" y="204788"/>
                    <a:pt x="262220" y="204788"/>
                    <a:pt x="242502" y="194286"/>
                  </a:cubicBezTo>
                  <a:cubicBezTo>
                    <a:pt x="239872" y="181158"/>
                    <a:pt x="231985" y="169344"/>
                    <a:pt x="218840" y="165406"/>
                  </a:cubicBezTo>
                  <a:cubicBezTo>
                    <a:pt x="214896" y="162780"/>
                    <a:pt x="209638" y="162780"/>
                    <a:pt x="205694" y="162780"/>
                  </a:cubicBezTo>
                  <a:cubicBezTo>
                    <a:pt x="189920" y="162780"/>
                    <a:pt x="175460" y="171969"/>
                    <a:pt x="168887" y="186409"/>
                  </a:cubicBezTo>
                  <a:cubicBezTo>
                    <a:pt x="168887" y="187722"/>
                    <a:pt x="168887" y="187722"/>
                    <a:pt x="168887" y="187722"/>
                  </a:cubicBezTo>
                  <a:cubicBezTo>
                    <a:pt x="168887" y="187722"/>
                    <a:pt x="168887" y="187722"/>
                    <a:pt x="146540" y="196912"/>
                  </a:cubicBezTo>
                  <a:cubicBezTo>
                    <a:pt x="145226" y="196912"/>
                    <a:pt x="143911" y="195599"/>
                    <a:pt x="142597" y="195599"/>
                  </a:cubicBezTo>
                  <a:cubicBezTo>
                    <a:pt x="137338" y="192973"/>
                    <a:pt x="133395" y="192973"/>
                    <a:pt x="128137" y="192973"/>
                  </a:cubicBezTo>
                  <a:cubicBezTo>
                    <a:pt x="120249" y="192973"/>
                    <a:pt x="112362" y="195599"/>
                    <a:pt x="107104" y="199537"/>
                  </a:cubicBezTo>
                  <a:cubicBezTo>
                    <a:pt x="107104" y="199537"/>
                    <a:pt x="107104" y="199537"/>
                    <a:pt x="70297" y="189035"/>
                  </a:cubicBezTo>
                  <a:cubicBezTo>
                    <a:pt x="61095" y="187722"/>
                    <a:pt x="53208" y="187722"/>
                    <a:pt x="45321" y="191661"/>
                  </a:cubicBezTo>
                  <a:lnTo>
                    <a:pt x="29546" y="199537"/>
                  </a:lnTo>
                  <a:cubicBezTo>
                    <a:pt x="21659" y="182471"/>
                    <a:pt x="19030" y="164093"/>
                    <a:pt x="19030" y="145714"/>
                  </a:cubicBezTo>
                  <a:cubicBezTo>
                    <a:pt x="19030" y="69575"/>
                    <a:pt x="76870" y="7876"/>
                    <a:pt x="1504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3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2760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2935506" y="1248773"/>
            <a:ext cx="2189675" cy="2305530"/>
            <a:chOff x="2935506" y="1248773"/>
            <a:chExt cx="2189675" cy="2305530"/>
          </a:xfrm>
        </p:grpSpPr>
        <p:sp>
          <p:nvSpPr>
            <p:cNvPr id="4" name="TextBox 1"/>
            <p:cNvSpPr txBox="1">
              <a:spLocks/>
            </p:cNvSpPr>
            <p:nvPr/>
          </p:nvSpPr>
          <p:spPr>
            <a:xfrm>
              <a:off x="3131671" y="1248773"/>
              <a:ext cx="1962232" cy="306559"/>
            </a:xfrm>
            <a:prstGeom prst="rect">
              <a:avLst/>
            </a:prstGeom>
            <a:ln w="12700">
              <a:miter lim="400000"/>
            </a:ln>
          </p:spPr>
          <p:txBody>
            <a:bodyPr lIns="0" tIns="0" rIns="0" bIns="0">
              <a:normAutofit/>
            </a:bodyPr>
            <a:lstStyle/>
            <a:p>
              <a:r>
                <a:rPr lang="id-ID">
                  <a:solidFill>
                    <a:schemeClr val="tx1"/>
                  </a:solidFill>
                  <a:cs typeface="+mn-ea"/>
                  <a:sym typeface="+mn-lt"/>
                </a:rPr>
                <a:t>step 2</a:t>
              </a:r>
            </a:p>
          </p:txBody>
        </p:sp>
        <p:sp>
          <p:nvSpPr>
            <p:cNvPr id="5" name="TextBox 2"/>
            <p:cNvSpPr txBox="1">
              <a:spLocks/>
            </p:cNvSpPr>
            <p:nvPr/>
          </p:nvSpPr>
          <p:spPr>
            <a:xfrm>
              <a:off x="3130476" y="1573852"/>
              <a:ext cx="1994705" cy="393642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0" tIns="0" rIns="0" bIns="0">
              <a:normAutofit fontScale="55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dirty="0">
                  <a:solidFill>
                    <a:schemeClr val="tx1"/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dirty="0">
                  <a:solidFill>
                    <a:schemeClr val="tx1"/>
                  </a:solidFill>
                  <a:cs typeface="+mn-ea"/>
                  <a:sym typeface="+mn-lt"/>
                </a:rPr>
              </a:br>
              <a:r>
                <a:rPr lang="zh-CN" altLang="en-US" dirty="0">
                  <a:solidFill>
                    <a:schemeClr val="tx1"/>
                  </a:solidFill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14" name="Oval 11"/>
            <p:cNvSpPr/>
            <p:nvPr/>
          </p:nvSpPr>
          <p:spPr>
            <a:xfrm rot="10800000" flipH="1">
              <a:off x="2935506" y="2147022"/>
              <a:ext cx="1407281" cy="1407281"/>
            </a:xfrm>
            <a:prstGeom prst="ellipse">
              <a:avLst/>
            </a:prstGeom>
            <a:solidFill>
              <a:srgbClr val="E6E7EA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" name="Freeform: Shape 12"/>
            <p:cNvSpPr/>
            <p:nvPr/>
          </p:nvSpPr>
          <p:spPr>
            <a:xfrm>
              <a:off x="2990643" y="2081308"/>
              <a:ext cx="1268364" cy="392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156" extrusionOk="0">
                  <a:moveTo>
                    <a:pt x="0" y="15834"/>
                  </a:moveTo>
                  <a:cubicBezTo>
                    <a:pt x="3445" y="817"/>
                    <a:pt x="11156" y="-4444"/>
                    <a:pt x="17223" y="4084"/>
                  </a:cubicBezTo>
                  <a:cubicBezTo>
                    <a:pt x="18678" y="6130"/>
                    <a:pt x="19955" y="8872"/>
                    <a:pt x="20978" y="12149"/>
                  </a:cubicBezTo>
                  <a:lnTo>
                    <a:pt x="21600" y="11275"/>
                  </a:lnTo>
                  <a:lnTo>
                    <a:pt x="21499" y="16495"/>
                  </a:lnTo>
                  <a:lnTo>
                    <a:pt x="19406" y="14359"/>
                  </a:lnTo>
                  <a:lnTo>
                    <a:pt x="20028" y="13486"/>
                  </a:lnTo>
                  <a:cubicBezTo>
                    <a:pt x="16058" y="1123"/>
                    <a:pt x="8792" y="-935"/>
                    <a:pt x="3798" y="8891"/>
                  </a:cubicBezTo>
                  <a:cubicBezTo>
                    <a:pt x="2640" y="11168"/>
                    <a:pt x="1670" y="13974"/>
                    <a:pt x="940" y="17156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6" name="Group 13"/>
            <p:cNvGrpSpPr/>
            <p:nvPr/>
          </p:nvGrpSpPr>
          <p:grpSpPr>
            <a:xfrm>
              <a:off x="3027991" y="2239507"/>
              <a:ext cx="1222314" cy="1222314"/>
              <a:chOff x="0" y="0"/>
              <a:chExt cx="3259500" cy="3259500"/>
            </a:xfrm>
          </p:grpSpPr>
          <p:sp>
            <p:nvSpPr>
              <p:cNvPr id="30" name="Oval 14"/>
              <p:cNvSpPr/>
              <p:nvPr/>
            </p:nvSpPr>
            <p:spPr>
              <a:xfrm rot="10800000" flipH="1">
                <a:off x="0" y="0"/>
                <a:ext cx="3259500" cy="32595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31" name="Group 15"/>
              <p:cNvGrpSpPr/>
              <p:nvPr/>
            </p:nvGrpSpPr>
            <p:grpSpPr>
              <a:xfrm>
                <a:off x="1103439" y="1088764"/>
                <a:ext cx="1052622" cy="1081972"/>
                <a:chOff x="-1" y="-1"/>
                <a:chExt cx="1052621" cy="1081970"/>
              </a:xfrm>
            </p:grpSpPr>
            <p:sp>
              <p:nvSpPr>
                <p:cNvPr id="32" name="Freeform: Shape 16"/>
                <p:cNvSpPr/>
                <p:nvPr/>
              </p:nvSpPr>
              <p:spPr>
                <a:xfrm>
                  <a:off x="-1" y="144251"/>
                  <a:ext cx="1052621" cy="93771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200" y="0"/>
                      </a:moveTo>
                      <a:lnTo>
                        <a:pt x="18120" y="0"/>
                      </a:lnTo>
                      <a:lnTo>
                        <a:pt x="18120" y="2700"/>
                      </a:lnTo>
                      <a:lnTo>
                        <a:pt x="14280" y="2700"/>
                      </a:lnTo>
                      <a:lnTo>
                        <a:pt x="14280" y="0"/>
                      </a:lnTo>
                      <a:lnTo>
                        <a:pt x="7320" y="0"/>
                      </a:lnTo>
                      <a:lnTo>
                        <a:pt x="7320" y="2700"/>
                      </a:lnTo>
                      <a:lnTo>
                        <a:pt x="3480" y="2700"/>
                      </a:lnTo>
                      <a:lnTo>
                        <a:pt x="3480" y="0"/>
                      </a:lnTo>
                      <a:lnTo>
                        <a:pt x="2400" y="0"/>
                      </a:lnTo>
                      <a:cubicBezTo>
                        <a:pt x="1079" y="0"/>
                        <a:pt x="0" y="1214"/>
                        <a:pt x="0" y="2700"/>
                      </a:cubicBezTo>
                      <a:lnTo>
                        <a:pt x="0" y="18900"/>
                      </a:lnTo>
                      <a:cubicBezTo>
                        <a:pt x="0" y="20386"/>
                        <a:pt x="1079" y="21600"/>
                        <a:pt x="2400" y="21600"/>
                      </a:cubicBezTo>
                      <a:lnTo>
                        <a:pt x="19200" y="21600"/>
                      </a:lnTo>
                      <a:cubicBezTo>
                        <a:pt x="20521" y="21600"/>
                        <a:pt x="21600" y="20386"/>
                        <a:pt x="21600" y="18900"/>
                      </a:cubicBezTo>
                      <a:lnTo>
                        <a:pt x="21600" y="2700"/>
                      </a:lnTo>
                      <a:cubicBezTo>
                        <a:pt x="21600" y="1214"/>
                        <a:pt x="20521" y="0"/>
                        <a:pt x="19200" y="0"/>
                      </a:cubicBezTo>
                      <a:close/>
                    </a:path>
                  </a:pathLst>
                </a:custGeom>
                <a:solidFill>
                  <a:srgbClr val="22477D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Freeform: Shape 17"/>
                <p:cNvSpPr/>
                <p:nvPr/>
              </p:nvSpPr>
              <p:spPr>
                <a:xfrm>
                  <a:off x="216319" y="-1"/>
                  <a:ext cx="608143" cy="1988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8694" y="0"/>
                      </a:lnTo>
                      <a:lnTo>
                        <a:pt x="18694" y="21600"/>
                      </a:lnTo>
                      <a:lnTo>
                        <a:pt x="21600" y="21600"/>
                      </a:lnTo>
                      <a:cubicBezTo>
                        <a:pt x="21600" y="21600"/>
                        <a:pt x="21600" y="0"/>
                        <a:pt x="21600" y="0"/>
                      </a:cubicBezTo>
                      <a:close/>
                      <a:moveTo>
                        <a:pt x="2906" y="0"/>
                      </a:moveTo>
                      <a:lnTo>
                        <a:pt x="0" y="0"/>
                      </a:lnTo>
                      <a:lnTo>
                        <a:pt x="0" y="21600"/>
                      </a:lnTo>
                      <a:lnTo>
                        <a:pt x="2906" y="21600"/>
                      </a:lnTo>
                      <a:cubicBezTo>
                        <a:pt x="2906" y="21600"/>
                        <a:pt x="2906" y="0"/>
                        <a:pt x="290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37" name="组合 36"/>
          <p:cNvGrpSpPr/>
          <p:nvPr/>
        </p:nvGrpSpPr>
        <p:grpSpPr>
          <a:xfrm>
            <a:off x="6302142" y="1276419"/>
            <a:ext cx="1904482" cy="2277884"/>
            <a:chOff x="6302142" y="1276419"/>
            <a:chExt cx="1904482" cy="2277884"/>
          </a:xfrm>
        </p:grpSpPr>
        <p:sp>
          <p:nvSpPr>
            <p:cNvPr id="10" name="Rectangle 7"/>
            <p:cNvSpPr/>
            <p:nvPr/>
          </p:nvSpPr>
          <p:spPr>
            <a:xfrm>
              <a:off x="6339503" y="1567846"/>
              <a:ext cx="1867121" cy="4441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>
              <a:normAutofit fontScale="925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11" name="Rectangle 8"/>
            <p:cNvSpPr/>
            <p:nvPr/>
          </p:nvSpPr>
          <p:spPr>
            <a:xfrm>
              <a:off x="6339503" y="1276419"/>
              <a:ext cx="1349990" cy="2143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0" tIns="0" rIns="0" bIns="0">
              <a:normAutofit fontScale="92500" lnSpcReduction="20000"/>
            </a:bodyPr>
            <a:lstStyle/>
            <a:p>
              <a:r>
                <a:rPr lang="en-US" sz="1750">
                  <a:cs typeface="+mn-ea"/>
                  <a:sym typeface="+mn-lt"/>
                </a:rPr>
                <a:t>step 4</a:t>
              </a:r>
            </a:p>
          </p:txBody>
        </p:sp>
        <p:sp>
          <p:nvSpPr>
            <p:cNvPr id="19" name="Oval 20"/>
            <p:cNvSpPr/>
            <p:nvPr/>
          </p:nvSpPr>
          <p:spPr>
            <a:xfrm rot="10800000" flipH="1">
              <a:off x="6302142" y="2147022"/>
              <a:ext cx="1407281" cy="1407281"/>
            </a:xfrm>
            <a:prstGeom prst="ellipse">
              <a:avLst/>
            </a:prstGeom>
            <a:solidFill>
              <a:srgbClr val="E6E7EA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0" name="Freeform: Shape 21"/>
            <p:cNvSpPr/>
            <p:nvPr/>
          </p:nvSpPr>
          <p:spPr>
            <a:xfrm>
              <a:off x="6357279" y="2081308"/>
              <a:ext cx="1268364" cy="392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156" extrusionOk="0">
                  <a:moveTo>
                    <a:pt x="0" y="15834"/>
                  </a:moveTo>
                  <a:cubicBezTo>
                    <a:pt x="3445" y="817"/>
                    <a:pt x="11156" y="-4444"/>
                    <a:pt x="17223" y="4084"/>
                  </a:cubicBezTo>
                  <a:cubicBezTo>
                    <a:pt x="18678" y="6130"/>
                    <a:pt x="19955" y="8872"/>
                    <a:pt x="20978" y="12149"/>
                  </a:cubicBezTo>
                  <a:lnTo>
                    <a:pt x="21600" y="11275"/>
                  </a:lnTo>
                  <a:lnTo>
                    <a:pt x="21499" y="16495"/>
                  </a:lnTo>
                  <a:lnTo>
                    <a:pt x="19406" y="14359"/>
                  </a:lnTo>
                  <a:lnTo>
                    <a:pt x="20028" y="13486"/>
                  </a:lnTo>
                  <a:cubicBezTo>
                    <a:pt x="16058" y="1123"/>
                    <a:pt x="8792" y="-935"/>
                    <a:pt x="3798" y="8891"/>
                  </a:cubicBezTo>
                  <a:cubicBezTo>
                    <a:pt x="2640" y="11168"/>
                    <a:pt x="1670" y="13974"/>
                    <a:pt x="940" y="17156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21" name="Group 22"/>
            <p:cNvGrpSpPr/>
            <p:nvPr/>
          </p:nvGrpSpPr>
          <p:grpSpPr>
            <a:xfrm>
              <a:off x="6394626" y="2239507"/>
              <a:ext cx="1222314" cy="1222314"/>
              <a:chOff x="0" y="0"/>
              <a:chExt cx="3259500" cy="3259500"/>
            </a:xfrm>
          </p:grpSpPr>
          <p:sp>
            <p:nvSpPr>
              <p:cNvPr id="28" name="Oval 23"/>
              <p:cNvSpPr/>
              <p:nvPr/>
            </p:nvSpPr>
            <p:spPr>
              <a:xfrm rot="10800000" flipH="1">
                <a:off x="0" y="0"/>
                <a:ext cx="3259500" cy="32595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9" name="Freeform: Shape 24"/>
              <p:cNvSpPr/>
              <p:nvPr/>
            </p:nvSpPr>
            <p:spPr>
              <a:xfrm>
                <a:off x="1105920" y="1290493"/>
                <a:ext cx="1052620" cy="6785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779" h="21600" extrusionOk="0">
                    <a:moveTo>
                      <a:pt x="20331" y="5746"/>
                    </a:moveTo>
                    <a:cubicBezTo>
                      <a:pt x="19692" y="6285"/>
                      <a:pt x="11827" y="12917"/>
                      <a:pt x="11435" y="13248"/>
                    </a:cubicBezTo>
                    <a:cubicBezTo>
                      <a:pt x="11043" y="13577"/>
                      <a:pt x="10769" y="13620"/>
                      <a:pt x="10390" y="13620"/>
                    </a:cubicBezTo>
                    <a:cubicBezTo>
                      <a:pt x="10011" y="13620"/>
                      <a:pt x="9735" y="13577"/>
                      <a:pt x="9343" y="13248"/>
                    </a:cubicBezTo>
                    <a:cubicBezTo>
                      <a:pt x="8951" y="12917"/>
                      <a:pt x="1088" y="6285"/>
                      <a:pt x="448" y="5746"/>
                    </a:cubicBezTo>
                    <a:cubicBezTo>
                      <a:pt x="-3" y="5367"/>
                      <a:pt x="0" y="5811"/>
                      <a:pt x="0" y="6155"/>
                    </a:cubicBezTo>
                    <a:cubicBezTo>
                      <a:pt x="0" y="6498"/>
                      <a:pt x="0" y="19814"/>
                      <a:pt x="0" y="19814"/>
                    </a:cubicBezTo>
                    <a:cubicBezTo>
                      <a:pt x="0" y="20594"/>
                      <a:pt x="645" y="21600"/>
                      <a:pt x="1145" y="21600"/>
                    </a:cubicBezTo>
                    <a:lnTo>
                      <a:pt x="19633" y="21600"/>
                    </a:lnTo>
                    <a:cubicBezTo>
                      <a:pt x="20134" y="21600"/>
                      <a:pt x="20779" y="20594"/>
                      <a:pt x="20779" y="19814"/>
                    </a:cubicBezTo>
                    <a:cubicBezTo>
                      <a:pt x="20779" y="19814"/>
                      <a:pt x="20779" y="6498"/>
                      <a:pt x="20779" y="6155"/>
                    </a:cubicBezTo>
                    <a:cubicBezTo>
                      <a:pt x="20779" y="5811"/>
                      <a:pt x="20783" y="5367"/>
                      <a:pt x="20331" y="5746"/>
                    </a:cubicBezTo>
                    <a:close/>
                    <a:moveTo>
                      <a:pt x="687" y="2021"/>
                    </a:moveTo>
                    <a:cubicBezTo>
                      <a:pt x="1250" y="2510"/>
                      <a:pt x="9053" y="9271"/>
                      <a:pt x="9343" y="9524"/>
                    </a:cubicBezTo>
                    <a:cubicBezTo>
                      <a:pt x="9634" y="9775"/>
                      <a:pt x="10011" y="9897"/>
                      <a:pt x="10390" y="9897"/>
                    </a:cubicBezTo>
                    <a:cubicBezTo>
                      <a:pt x="10769" y="9897"/>
                      <a:pt x="11145" y="9775"/>
                      <a:pt x="11435" y="9524"/>
                    </a:cubicBezTo>
                    <a:cubicBezTo>
                      <a:pt x="11726" y="9271"/>
                      <a:pt x="19529" y="2510"/>
                      <a:pt x="20093" y="2021"/>
                    </a:cubicBezTo>
                    <a:cubicBezTo>
                      <a:pt x="20656" y="1534"/>
                      <a:pt x="21190" y="0"/>
                      <a:pt x="20154" y="0"/>
                    </a:cubicBezTo>
                    <a:lnTo>
                      <a:pt x="624" y="0"/>
                    </a:lnTo>
                    <a:cubicBezTo>
                      <a:pt x="-410" y="0"/>
                      <a:pt x="122" y="1534"/>
                      <a:pt x="687" y="2021"/>
                    </a:cubicBezTo>
                    <a:close/>
                  </a:path>
                </a:pathLst>
              </a:custGeom>
              <a:solidFill>
                <a:srgbClr val="22477D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6" name="组合 35"/>
          <p:cNvGrpSpPr/>
          <p:nvPr/>
        </p:nvGrpSpPr>
        <p:grpSpPr>
          <a:xfrm>
            <a:off x="4618825" y="2081308"/>
            <a:ext cx="2023543" cy="2303686"/>
            <a:chOff x="4618825" y="2081308"/>
            <a:chExt cx="2023543" cy="2303686"/>
          </a:xfrm>
        </p:grpSpPr>
        <p:sp>
          <p:nvSpPr>
            <p:cNvPr id="8" name="Rectangle 5"/>
            <p:cNvSpPr/>
            <p:nvPr/>
          </p:nvSpPr>
          <p:spPr>
            <a:xfrm>
              <a:off x="4775247" y="3940860"/>
              <a:ext cx="1867121" cy="4441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>
              <a:normAutofit fontScale="925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9" name="Rectangle 6"/>
            <p:cNvSpPr/>
            <p:nvPr/>
          </p:nvSpPr>
          <p:spPr>
            <a:xfrm>
              <a:off x="4775247" y="3649433"/>
              <a:ext cx="1349990" cy="2143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0" tIns="0" rIns="0" bIns="0">
              <a:normAutofit fontScale="92500" lnSpcReduction="20000"/>
            </a:bodyPr>
            <a:lstStyle/>
            <a:p>
              <a:r>
                <a:rPr lang="en-US" sz="1750">
                  <a:cs typeface="+mn-ea"/>
                  <a:sym typeface="+mn-lt"/>
                </a:rPr>
                <a:t>step 3</a:t>
              </a:r>
            </a:p>
          </p:txBody>
        </p:sp>
        <p:sp>
          <p:nvSpPr>
            <p:cNvPr id="17" name="Oval 18"/>
            <p:cNvSpPr/>
            <p:nvPr/>
          </p:nvSpPr>
          <p:spPr>
            <a:xfrm>
              <a:off x="4618825" y="2081308"/>
              <a:ext cx="1407280" cy="1407281"/>
            </a:xfrm>
            <a:prstGeom prst="ellipse">
              <a:avLst/>
            </a:prstGeom>
            <a:solidFill>
              <a:srgbClr val="E6E7EA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8" name="Freeform: Shape 19"/>
            <p:cNvSpPr/>
            <p:nvPr/>
          </p:nvSpPr>
          <p:spPr>
            <a:xfrm rot="10800000" flipH="1">
              <a:off x="4673961" y="3161787"/>
              <a:ext cx="1268364" cy="392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156" extrusionOk="0">
                  <a:moveTo>
                    <a:pt x="0" y="15834"/>
                  </a:moveTo>
                  <a:cubicBezTo>
                    <a:pt x="3445" y="817"/>
                    <a:pt x="11156" y="-4444"/>
                    <a:pt x="17223" y="4084"/>
                  </a:cubicBezTo>
                  <a:cubicBezTo>
                    <a:pt x="18678" y="6130"/>
                    <a:pt x="19955" y="8872"/>
                    <a:pt x="20978" y="12149"/>
                  </a:cubicBezTo>
                  <a:lnTo>
                    <a:pt x="21600" y="11275"/>
                  </a:lnTo>
                  <a:lnTo>
                    <a:pt x="21499" y="16495"/>
                  </a:lnTo>
                  <a:lnTo>
                    <a:pt x="19406" y="14359"/>
                  </a:lnTo>
                  <a:lnTo>
                    <a:pt x="20028" y="13486"/>
                  </a:lnTo>
                  <a:cubicBezTo>
                    <a:pt x="16058" y="1123"/>
                    <a:pt x="8792" y="-935"/>
                    <a:pt x="3798" y="8891"/>
                  </a:cubicBezTo>
                  <a:cubicBezTo>
                    <a:pt x="2640" y="11168"/>
                    <a:pt x="1670" y="13974"/>
                    <a:pt x="940" y="17156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22" name="Group 25"/>
            <p:cNvGrpSpPr/>
            <p:nvPr/>
          </p:nvGrpSpPr>
          <p:grpSpPr>
            <a:xfrm>
              <a:off x="4711308" y="2173791"/>
              <a:ext cx="1222313" cy="1222313"/>
              <a:chOff x="0" y="0"/>
              <a:chExt cx="3259500" cy="3259500"/>
            </a:xfrm>
          </p:grpSpPr>
          <p:sp>
            <p:nvSpPr>
              <p:cNvPr id="26" name="Oval 26"/>
              <p:cNvSpPr/>
              <p:nvPr/>
            </p:nvSpPr>
            <p:spPr>
              <a:xfrm>
                <a:off x="0" y="0"/>
                <a:ext cx="3259500" cy="32595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Freeform: Shape 27"/>
              <p:cNvSpPr/>
              <p:nvPr/>
            </p:nvSpPr>
            <p:spPr>
              <a:xfrm>
                <a:off x="1020253" y="1088765"/>
                <a:ext cx="1218990" cy="9454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0" h="20757" extrusionOk="0">
                    <a:moveTo>
                      <a:pt x="11316" y="15681"/>
                    </a:moveTo>
                    <a:cubicBezTo>
                      <a:pt x="10444" y="15681"/>
                      <a:pt x="9737" y="14763"/>
                      <a:pt x="9737" y="13632"/>
                    </a:cubicBezTo>
                    <a:cubicBezTo>
                      <a:pt x="9737" y="12501"/>
                      <a:pt x="10444" y="11585"/>
                      <a:pt x="11316" y="11585"/>
                    </a:cubicBezTo>
                    <a:cubicBezTo>
                      <a:pt x="12189" y="11585"/>
                      <a:pt x="12896" y="12501"/>
                      <a:pt x="12896" y="13632"/>
                    </a:cubicBezTo>
                    <a:cubicBezTo>
                      <a:pt x="12896" y="14763"/>
                      <a:pt x="12189" y="15681"/>
                      <a:pt x="11316" y="15681"/>
                    </a:cubicBezTo>
                    <a:close/>
                    <a:moveTo>
                      <a:pt x="18009" y="2956"/>
                    </a:moveTo>
                    <a:cubicBezTo>
                      <a:pt x="14750" y="138"/>
                      <a:pt x="11090" y="-836"/>
                      <a:pt x="6751" y="781"/>
                    </a:cubicBezTo>
                    <a:cubicBezTo>
                      <a:pt x="3364" y="2045"/>
                      <a:pt x="258" y="7054"/>
                      <a:pt x="18" y="11348"/>
                    </a:cubicBezTo>
                    <a:cubicBezTo>
                      <a:pt x="-265" y="16419"/>
                      <a:pt x="2772" y="20764"/>
                      <a:pt x="8123" y="20757"/>
                    </a:cubicBezTo>
                    <a:cubicBezTo>
                      <a:pt x="13892" y="20749"/>
                      <a:pt x="16051" y="17148"/>
                      <a:pt x="16098" y="16053"/>
                    </a:cubicBezTo>
                    <a:cubicBezTo>
                      <a:pt x="16146" y="14957"/>
                      <a:pt x="13849" y="12933"/>
                      <a:pt x="15327" y="10853"/>
                    </a:cubicBezTo>
                    <a:cubicBezTo>
                      <a:pt x="17179" y="8245"/>
                      <a:pt x="18829" y="10466"/>
                      <a:pt x="19829" y="10154"/>
                    </a:cubicBezTo>
                    <a:cubicBezTo>
                      <a:pt x="20829" y="9841"/>
                      <a:pt x="21335" y="5836"/>
                      <a:pt x="18009" y="2956"/>
                    </a:cubicBezTo>
                    <a:close/>
                  </a:path>
                </a:pathLst>
              </a:custGeom>
              <a:solidFill>
                <a:srgbClr val="22477D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1252189" y="2081308"/>
            <a:ext cx="2100639" cy="2303686"/>
            <a:chOff x="1252189" y="2081308"/>
            <a:chExt cx="2100639" cy="2303686"/>
          </a:xfrm>
        </p:grpSpPr>
        <p:sp>
          <p:nvSpPr>
            <p:cNvPr id="6" name="Rectangle 3"/>
            <p:cNvSpPr/>
            <p:nvPr/>
          </p:nvSpPr>
          <p:spPr>
            <a:xfrm>
              <a:off x="1485707" y="3940860"/>
              <a:ext cx="1867121" cy="4441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>
              <a:normAutofit fontScale="925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7" name="Rectangle 4"/>
            <p:cNvSpPr/>
            <p:nvPr/>
          </p:nvSpPr>
          <p:spPr>
            <a:xfrm>
              <a:off x="1485707" y="3649433"/>
              <a:ext cx="1349990" cy="2143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0" tIns="0" rIns="0" bIns="0">
              <a:normAutofit fontScale="92500" lnSpcReduction="20000"/>
            </a:bodyPr>
            <a:lstStyle/>
            <a:p>
              <a:r>
                <a:rPr lang="en-US" sz="1750">
                  <a:cs typeface="+mn-ea"/>
                  <a:sym typeface="+mn-lt"/>
                </a:rPr>
                <a:t>step 1</a:t>
              </a:r>
            </a:p>
          </p:txBody>
        </p:sp>
        <p:sp>
          <p:nvSpPr>
            <p:cNvPr id="12" name="Oval 9"/>
            <p:cNvSpPr/>
            <p:nvPr/>
          </p:nvSpPr>
          <p:spPr>
            <a:xfrm>
              <a:off x="1252189" y="2081308"/>
              <a:ext cx="1407281" cy="1407281"/>
            </a:xfrm>
            <a:prstGeom prst="ellipse">
              <a:avLst/>
            </a:prstGeom>
            <a:solidFill>
              <a:srgbClr val="E6E7EA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Freeform: Shape 10"/>
            <p:cNvSpPr/>
            <p:nvPr/>
          </p:nvSpPr>
          <p:spPr>
            <a:xfrm rot="10800000" flipH="1">
              <a:off x="1307326" y="3161787"/>
              <a:ext cx="1268364" cy="392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156" extrusionOk="0">
                  <a:moveTo>
                    <a:pt x="0" y="15834"/>
                  </a:moveTo>
                  <a:cubicBezTo>
                    <a:pt x="3445" y="817"/>
                    <a:pt x="11156" y="-4444"/>
                    <a:pt x="17223" y="4084"/>
                  </a:cubicBezTo>
                  <a:cubicBezTo>
                    <a:pt x="18678" y="6130"/>
                    <a:pt x="19955" y="8872"/>
                    <a:pt x="20978" y="12149"/>
                  </a:cubicBezTo>
                  <a:lnTo>
                    <a:pt x="21600" y="11275"/>
                  </a:lnTo>
                  <a:lnTo>
                    <a:pt x="21499" y="16495"/>
                  </a:lnTo>
                  <a:lnTo>
                    <a:pt x="19406" y="14359"/>
                  </a:lnTo>
                  <a:lnTo>
                    <a:pt x="20028" y="13486"/>
                  </a:lnTo>
                  <a:cubicBezTo>
                    <a:pt x="16058" y="1123"/>
                    <a:pt x="8792" y="-935"/>
                    <a:pt x="3798" y="8891"/>
                  </a:cubicBezTo>
                  <a:cubicBezTo>
                    <a:pt x="2640" y="11168"/>
                    <a:pt x="1670" y="13974"/>
                    <a:pt x="940" y="17156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23" name="Group 28"/>
            <p:cNvGrpSpPr/>
            <p:nvPr/>
          </p:nvGrpSpPr>
          <p:grpSpPr>
            <a:xfrm>
              <a:off x="1344672" y="2173791"/>
              <a:ext cx="1222313" cy="1222313"/>
              <a:chOff x="0" y="0"/>
              <a:chExt cx="3259500" cy="3259500"/>
            </a:xfrm>
          </p:grpSpPr>
          <p:sp>
            <p:nvSpPr>
              <p:cNvPr id="24" name="Oval 29"/>
              <p:cNvSpPr/>
              <p:nvPr/>
            </p:nvSpPr>
            <p:spPr>
              <a:xfrm>
                <a:off x="0" y="0"/>
                <a:ext cx="3259500" cy="32595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: Shape 30"/>
              <p:cNvSpPr/>
              <p:nvPr/>
            </p:nvSpPr>
            <p:spPr>
              <a:xfrm rot="1878951">
                <a:off x="1103273" y="1050034"/>
                <a:ext cx="1129045" cy="11304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97" y="7822"/>
                    </a:moveTo>
                    <a:cubicBezTo>
                      <a:pt x="20468" y="10162"/>
                      <a:pt x="18217" y="11779"/>
                      <a:pt x="15729" y="11779"/>
                    </a:cubicBezTo>
                    <a:cubicBezTo>
                      <a:pt x="12478" y="11779"/>
                      <a:pt x="9833" y="9137"/>
                      <a:pt x="9833" y="5890"/>
                    </a:cubicBezTo>
                    <a:cubicBezTo>
                      <a:pt x="9833" y="2642"/>
                      <a:pt x="12478" y="0"/>
                      <a:pt x="15729" y="0"/>
                    </a:cubicBezTo>
                    <a:cubicBezTo>
                      <a:pt x="16690" y="0"/>
                      <a:pt x="17941" y="289"/>
                      <a:pt x="18744" y="828"/>
                    </a:cubicBezTo>
                    <a:cubicBezTo>
                      <a:pt x="18875" y="920"/>
                      <a:pt x="18954" y="1039"/>
                      <a:pt x="18954" y="1196"/>
                    </a:cubicBezTo>
                    <a:cubicBezTo>
                      <a:pt x="18954" y="1341"/>
                      <a:pt x="18862" y="1486"/>
                      <a:pt x="18744" y="1564"/>
                    </a:cubicBezTo>
                    <a:lnTo>
                      <a:pt x="14887" y="3786"/>
                    </a:lnTo>
                    <a:lnTo>
                      <a:pt x="14887" y="6731"/>
                    </a:lnTo>
                    <a:lnTo>
                      <a:pt x="17427" y="8138"/>
                    </a:lnTo>
                    <a:cubicBezTo>
                      <a:pt x="17862" y="7888"/>
                      <a:pt x="20916" y="5969"/>
                      <a:pt x="21179" y="5969"/>
                    </a:cubicBezTo>
                    <a:cubicBezTo>
                      <a:pt x="21442" y="5969"/>
                      <a:pt x="21600" y="6166"/>
                      <a:pt x="21600" y="6429"/>
                    </a:cubicBezTo>
                    <a:cubicBezTo>
                      <a:pt x="21600" y="6863"/>
                      <a:pt x="21442" y="7402"/>
                      <a:pt x="21297" y="7822"/>
                    </a:cubicBezTo>
                    <a:close/>
                    <a:moveTo>
                      <a:pt x="3936" y="16828"/>
                    </a:moveTo>
                    <a:cubicBezTo>
                      <a:pt x="3475" y="16828"/>
                      <a:pt x="3093" y="17209"/>
                      <a:pt x="3093" y="17669"/>
                    </a:cubicBezTo>
                    <a:cubicBezTo>
                      <a:pt x="3093" y="18129"/>
                      <a:pt x="3475" y="18511"/>
                      <a:pt x="3936" y="18511"/>
                    </a:cubicBezTo>
                    <a:cubicBezTo>
                      <a:pt x="4396" y="18511"/>
                      <a:pt x="4778" y="18129"/>
                      <a:pt x="4778" y="17669"/>
                    </a:cubicBezTo>
                    <a:cubicBezTo>
                      <a:pt x="4778" y="17209"/>
                      <a:pt x="4396" y="16828"/>
                      <a:pt x="3936" y="16828"/>
                    </a:cubicBezTo>
                    <a:close/>
                    <a:moveTo>
                      <a:pt x="4278" y="21114"/>
                    </a:moveTo>
                    <a:cubicBezTo>
                      <a:pt x="3975" y="21416"/>
                      <a:pt x="3541" y="21600"/>
                      <a:pt x="3093" y="21600"/>
                    </a:cubicBezTo>
                    <a:cubicBezTo>
                      <a:pt x="2646" y="21600"/>
                      <a:pt x="2211" y="21416"/>
                      <a:pt x="1895" y="21114"/>
                    </a:cubicBezTo>
                    <a:lnTo>
                      <a:pt x="500" y="19694"/>
                    </a:lnTo>
                    <a:cubicBezTo>
                      <a:pt x="184" y="19391"/>
                      <a:pt x="0" y="18958"/>
                      <a:pt x="0" y="18511"/>
                    </a:cubicBezTo>
                    <a:cubicBezTo>
                      <a:pt x="0" y="18064"/>
                      <a:pt x="184" y="17630"/>
                      <a:pt x="500" y="17314"/>
                    </a:cubicBezTo>
                    <a:lnTo>
                      <a:pt x="9464" y="8361"/>
                    </a:lnTo>
                    <a:cubicBezTo>
                      <a:pt x="10148" y="10084"/>
                      <a:pt x="11531" y="11464"/>
                      <a:pt x="13255" y="12148"/>
                    </a:cubicBezTo>
                    <a:cubicBezTo>
                      <a:pt x="13255" y="12148"/>
                      <a:pt x="4278" y="21114"/>
                      <a:pt x="4278" y="21114"/>
                    </a:cubicBezTo>
                    <a:close/>
                  </a:path>
                </a:pathLst>
              </a:custGeom>
              <a:solidFill>
                <a:srgbClr val="22477D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sp>
        <p:nvSpPr>
          <p:cNvPr id="38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438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2167767" y="1207112"/>
            <a:ext cx="4808465" cy="2838976"/>
            <a:chOff x="2167767" y="1207112"/>
            <a:chExt cx="4808465" cy="2838976"/>
          </a:xfrm>
        </p:grpSpPr>
        <p:sp>
          <p:nvSpPr>
            <p:cNvPr id="4" name="Rectangle 67"/>
            <p:cNvSpPr/>
            <p:nvPr/>
          </p:nvSpPr>
          <p:spPr bwMode="auto">
            <a:xfrm>
              <a:off x="2762030" y="2575158"/>
              <a:ext cx="1075373" cy="448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" name="Rectangle 68"/>
            <p:cNvSpPr/>
            <p:nvPr/>
          </p:nvSpPr>
          <p:spPr bwMode="auto">
            <a:xfrm rot="19174363">
              <a:off x="3025242" y="3206092"/>
              <a:ext cx="1075373" cy="448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Rectangle 69"/>
            <p:cNvSpPr/>
            <p:nvPr/>
          </p:nvSpPr>
          <p:spPr bwMode="auto">
            <a:xfrm rot="2425637" flipH="1">
              <a:off x="3025242" y="2027350"/>
              <a:ext cx="1075373" cy="448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Oval 71"/>
            <p:cNvSpPr/>
            <p:nvPr/>
          </p:nvSpPr>
          <p:spPr bwMode="auto">
            <a:xfrm flipH="1">
              <a:off x="2167767" y="2297102"/>
              <a:ext cx="595442" cy="59544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8" name="Oval 72"/>
            <p:cNvSpPr/>
            <p:nvPr/>
          </p:nvSpPr>
          <p:spPr bwMode="auto">
            <a:xfrm flipH="1">
              <a:off x="2628647" y="3450645"/>
              <a:ext cx="595442" cy="59544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9" name="Rectangle 73"/>
            <p:cNvSpPr/>
            <p:nvPr/>
          </p:nvSpPr>
          <p:spPr bwMode="auto">
            <a:xfrm flipH="1">
              <a:off x="5306598" y="2575158"/>
              <a:ext cx="1075373" cy="448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Rectangle 74"/>
            <p:cNvSpPr/>
            <p:nvPr/>
          </p:nvSpPr>
          <p:spPr bwMode="auto">
            <a:xfrm rot="2425637" flipH="1">
              <a:off x="5043386" y="3206092"/>
              <a:ext cx="1075373" cy="448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Rectangle 75"/>
            <p:cNvSpPr/>
            <p:nvPr/>
          </p:nvSpPr>
          <p:spPr bwMode="auto">
            <a:xfrm rot="19174363">
              <a:off x="5043386" y="2027350"/>
              <a:ext cx="1075373" cy="448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" name="Oval 77"/>
            <p:cNvSpPr/>
            <p:nvPr/>
          </p:nvSpPr>
          <p:spPr bwMode="auto">
            <a:xfrm>
              <a:off x="6380790" y="2297102"/>
              <a:ext cx="595442" cy="59544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3" name="Oval 78"/>
            <p:cNvSpPr/>
            <p:nvPr/>
          </p:nvSpPr>
          <p:spPr bwMode="auto">
            <a:xfrm>
              <a:off x="5919912" y="3450645"/>
              <a:ext cx="595442" cy="59544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5" name="Freeform: Shape 84"/>
            <p:cNvSpPr>
              <a:spLocks/>
            </p:cNvSpPr>
            <p:nvPr/>
          </p:nvSpPr>
          <p:spPr bwMode="auto">
            <a:xfrm>
              <a:off x="6069581" y="3632918"/>
              <a:ext cx="296104" cy="230897"/>
            </a:xfrm>
            <a:custGeom>
              <a:avLst/>
              <a:gdLst/>
              <a:ahLst/>
              <a:cxnLst>
                <a:cxn ang="0">
                  <a:pos x="70" y="65"/>
                </a:cxn>
                <a:cxn ang="0">
                  <a:pos x="115" y="89"/>
                </a:cxn>
                <a:cxn ang="0">
                  <a:pos x="104" y="2"/>
                </a:cxn>
                <a:cxn ang="0">
                  <a:pos x="95" y="66"/>
                </a:cxn>
                <a:cxn ang="0">
                  <a:pos x="95" y="65"/>
                </a:cxn>
                <a:cxn ang="0">
                  <a:pos x="95" y="65"/>
                </a:cxn>
                <a:cxn ang="0">
                  <a:pos x="95" y="65"/>
                </a:cxn>
                <a:cxn ang="0">
                  <a:pos x="95" y="65"/>
                </a:cxn>
                <a:cxn ang="0">
                  <a:pos x="95" y="64"/>
                </a:cxn>
                <a:cxn ang="0">
                  <a:pos x="95" y="64"/>
                </a:cxn>
                <a:cxn ang="0">
                  <a:pos x="95" y="64"/>
                </a:cxn>
                <a:cxn ang="0">
                  <a:pos x="96" y="63"/>
                </a:cxn>
                <a:cxn ang="0">
                  <a:pos x="96" y="63"/>
                </a:cxn>
                <a:cxn ang="0">
                  <a:pos x="96" y="63"/>
                </a:cxn>
                <a:cxn ang="0">
                  <a:pos x="96" y="62"/>
                </a:cxn>
                <a:cxn ang="0">
                  <a:pos x="97" y="62"/>
                </a:cxn>
                <a:cxn ang="0">
                  <a:pos x="97" y="61"/>
                </a:cxn>
                <a:cxn ang="0">
                  <a:pos x="97" y="61"/>
                </a:cxn>
                <a:cxn ang="0">
                  <a:pos x="97" y="61"/>
                </a:cxn>
                <a:cxn ang="0">
                  <a:pos x="97" y="60"/>
                </a:cxn>
                <a:cxn ang="0">
                  <a:pos x="97" y="60"/>
                </a:cxn>
                <a:cxn ang="0">
                  <a:pos x="85" y="71"/>
                </a:cxn>
                <a:cxn ang="0">
                  <a:pos x="86" y="71"/>
                </a:cxn>
                <a:cxn ang="0">
                  <a:pos x="86" y="71"/>
                </a:cxn>
                <a:cxn ang="0">
                  <a:pos x="86" y="71"/>
                </a:cxn>
                <a:cxn ang="0">
                  <a:pos x="87" y="71"/>
                </a:cxn>
                <a:cxn ang="0">
                  <a:pos x="87" y="71"/>
                </a:cxn>
                <a:cxn ang="0">
                  <a:pos x="88" y="70"/>
                </a:cxn>
                <a:cxn ang="0">
                  <a:pos x="88" y="70"/>
                </a:cxn>
                <a:cxn ang="0">
                  <a:pos x="88" y="70"/>
                </a:cxn>
                <a:cxn ang="0">
                  <a:pos x="89" y="70"/>
                </a:cxn>
                <a:cxn ang="0">
                  <a:pos x="89" y="70"/>
                </a:cxn>
                <a:cxn ang="0">
                  <a:pos x="89" y="70"/>
                </a:cxn>
                <a:cxn ang="0">
                  <a:pos x="90" y="69"/>
                </a:cxn>
                <a:cxn ang="0">
                  <a:pos x="90" y="69"/>
                </a:cxn>
                <a:cxn ang="0">
                  <a:pos x="91" y="69"/>
                </a:cxn>
                <a:cxn ang="0">
                  <a:pos x="91" y="69"/>
                </a:cxn>
                <a:cxn ang="0">
                  <a:pos x="91" y="69"/>
                </a:cxn>
                <a:cxn ang="0">
                  <a:pos x="92" y="69"/>
                </a:cxn>
                <a:cxn ang="0">
                  <a:pos x="92" y="69"/>
                </a:cxn>
                <a:cxn ang="0">
                  <a:pos x="92" y="70"/>
                </a:cxn>
                <a:cxn ang="0">
                  <a:pos x="110" y="87"/>
                </a:cxn>
                <a:cxn ang="0">
                  <a:pos x="100" y="72"/>
                </a:cxn>
                <a:cxn ang="0">
                  <a:pos x="95" y="67"/>
                </a:cxn>
                <a:cxn ang="0">
                  <a:pos x="95" y="67"/>
                </a:cxn>
                <a:cxn ang="0">
                  <a:pos x="87" y="76"/>
                </a:cxn>
                <a:cxn ang="0">
                  <a:pos x="96" y="39"/>
                </a:cxn>
                <a:cxn ang="0">
                  <a:pos x="97" y="40"/>
                </a:cxn>
                <a:cxn ang="0">
                  <a:pos x="98" y="40"/>
                </a:cxn>
                <a:cxn ang="0">
                  <a:pos x="98" y="41"/>
                </a:cxn>
                <a:cxn ang="0">
                  <a:pos x="98" y="41"/>
                </a:cxn>
                <a:cxn ang="0">
                  <a:pos x="99" y="42"/>
                </a:cxn>
                <a:cxn ang="0">
                  <a:pos x="99" y="43"/>
                </a:cxn>
                <a:cxn ang="0">
                  <a:pos x="13" y="50"/>
                </a:cxn>
                <a:cxn ang="0">
                  <a:pos x="13" y="65"/>
                </a:cxn>
                <a:cxn ang="0">
                  <a:pos x="54" y="41"/>
                </a:cxn>
                <a:cxn ang="0">
                  <a:pos x="81" y="65"/>
                </a:cxn>
                <a:cxn ang="0">
                  <a:pos x="79" y="15"/>
                </a:cxn>
              </a:cxnLst>
              <a:rect l="0" t="0" r="r" b="b"/>
              <a:pathLst>
                <a:path w="117" h="91">
                  <a:moveTo>
                    <a:pt x="90" y="8"/>
                  </a:moveTo>
                  <a:cubicBezTo>
                    <a:pt x="92" y="8"/>
                    <a:pt x="94" y="9"/>
                    <a:pt x="94" y="11"/>
                  </a:cubicBezTo>
                  <a:cubicBezTo>
                    <a:pt x="94" y="13"/>
                    <a:pt x="92" y="15"/>
                    <a:pt x="90" y="15"/>
                  </a:cubicBezTo>
                  <a:cubicBezTo>
                    <a:pt x="88" y="15"/>
                    <a:pt x="87" y="13"/>
                    <a:pt x="87" y="11"/>
                  </a:cubicBezTo>
                  <a:cubicBezTo>
                    <a:pt x="87" y="9"/>
                    <a:pt x="88" y="8"/>
                    <a:pt x="90" y="8"/>
                  </a:cubicBezTo>
                  <a:close/>
                  <a:moveTo>
                    <a:pt x="81" y="39"/>
                  </a:moveTo>
                  <a:cubicBezTo>
                    <a:pt x="85" y="39"/>
                    <a:pt x="89" y="41"/>
                    <a:pt x="92" y="43"/>
                  </a:cubicBezTo>
                  <a:cubicBezTo>
                    <a:pt x="94" y="46"/>
                    <a:pt x="96" y="50"/>
                    <a:pt x="96" y="54"/>
                  </a:cubicBezTo>
                  <a:cubicBezTo>
                    <a:pt x="96" y="59"/>
                    <a:pt x="94" y="62"/>
                    <a:pt x="92" y="65"/>
                  </a:cubicBezTo>
                  <a:cubicBezTo>
                    <a:pt x="89" y="68"/>
                    <a:pt x="85" y="70"/>
                    <a:pt x="81" y="70"/>
                  </a:cubicBezTo>
                  <a:cubicBezTo>
                    <a:pt x="76" y="70"/>
                    <a:pt x="73" y="68"/>
                    <a:pt x="70" y="65"/>
                  </a:cubicBezTo>
                  <a:cubicBezTo>
                    <a:pt x="67" y="62"/>
                    <a:pt x="65" y="59"/>
                    <a:pt x="65" y="54"/>
                  </a:cubicBezTo>
                  <a:cubicBezTo>
                    <a:pt x="65" y="50"/>
                    <a:pt x="67" y="46"/>
                    <a:pt x="70" y="43"/>
                  </a:cubicBezTo>
                  <a:cubicBezTo>
                    <a:pt x="73" y="41"/>
                    <a:pt x="76" y="39"/>
                    <a:pt x="81" y="39"/>
                  </a:cubicBezTo>
                  <a:close/>
                  <a:moveTo>
                    <a:pt x="0" y="87"/>
                  </a:moveTo>
                  <a:cubicBezTo>
                    <a:pt x="0" y="89"/>
                    <a:pt x="1" y="90"/>
                    <a:pt x="2" y="90"/>
                  </a:cubicBezTo>
                  <a:cubicBezTo>
                    <a:pt x="102" y="90"/>
                    <a:pt x="102" y="90"/>
                    <a:pt x="102" y="90"/>
                  </a:cubicBezTo>
                  <a:cubicBezTo>
                    <a:pt x="103" y="90"/>
                    <a:pt x="104" y="89"/>
                    <a:pt x="104" y="88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7" y="91"/>
                    <a:pt x="109" y="91"/>
                    <a:pt x="110" y="91"/>
                  </a:cubicBezTo>
                  <a:cubicBezTo>
                    <a:pt x="112" y="91"/>
                    <a:pt x="114" y="91"/>
                    <a:pt x="115" y="89"/>
                  </a:cubicBezTo>
                  <a:cubicBezTo>
                    <a:pt x="115" y="89"/>
                    <a:pt x="115" y="89"/>
                    <a:pt x="115" y="89"/>
                  </a:cubicBezTo>
                  <a:cubicBezTo>
                    <a:pt x="115" y="89"/>
                    <a:pt x="115" y="89"/>
                    <a:pt x="115" y="89"/>
                  </a:cubicBezTo>
                  <a:cubicBezTo>
                    <a:pt x="115" y="89"/>
                    <a:pt x="115" y="89"/>
                    <a:pt x="115" y="89"/>
                  </a:cubicBezTo>
                  <a:cubicBezTo>
                    <a:pt x="113" y="88"/>
                    <a:pt x="113" y="88"/>
                    <a:pt x="113" y="88"/>
                  </a:cubicBezTo>
                  <a:cubicBezTo>
                    <a:pt x="115" y="89"/>
                    <a:pt x="115" y="89"/>
                    <a:pt x="115" y="89"/>
                  </a:cubicBezTo>
                  <a:cubicBezTo>
                    <a:pt x="116" y="88"/>
                    <a:pt x="117" y="86"/>
                    <a:pt x="117" y="85"/>
                  </a:cubicBezTo>
                  <a:cubicBezTo>
                    <a:pt x="117" y="83"/>
                    <a:pt x="116" y="81"/>
                    <a:pt x="115" y="80"/>
                  </a:cubicBezTo>
                  <a:cubicBezTo>
                    <a:pt x="115" y="80"/>
                    <a:pt x="115" y="80"/>
                    <a:pt x="115" y="80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4" y="2"/>
                    <a:pt x="104" y="2"/>
                    <a:pt x="104" y="2"/>
                  </a:cubicBezTo>
                  <a:cubicBezTo>
                    <a:pt x="104" y="1"/>
                    <a:pt x="103" y="0"/>
                    <a:pt x="10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87"/>
                    <a:pt x="0" y="87"/>
                    <a:pt x="0" y="87"/>
                  </a:cubicBezTo>
                  <a:close/>
                  <a:moveTo>
                    <a:pt x="95" y="67"/>
                  </a:move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1"/>
                    <a:pt x="97" y="61"/>
                    <a:pt x="97" y="61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8" y="58"/>
                    <a:pt x="98" y="56"/>
                    <a:pt x="98" y="54"/>
                  </a:cubicBezTo>
                  <a:cubicBezTo>
                    <a:pt x="98" y="49"/>
                    <a:pt x="96" y="45"/>
                    <a:pt x="93" y="42"/>
                  </a:cubicBezTo>
                  <a:cubicBezTo>
                    <a:pt x="90" y="39"/>
                    <a:pt x="86" y="37"/>
                    <a:pt x="81" y="37"/>
                  </a:cubicBezTo>
                  <a:cubicBezTo>
                    <a:pt x="76" y="37"/>
                    <a:pt x="71" y="39"/>
                    <a:pt x="68" y="42"/>
                  </a:cubicBezTo>
                  <a:cubicBezTo>
                    <a:pt x="65" y="45"/>
                    <a:pt x="63" y="49"/>
                    <a:pt x="63" y="54"/>
                  </a:cubicBezTo>
                  <a:cubicBezTo>
                    <a:pt x="63" y="59"/>
                    <a:pt x="65" y="64"/>
                    <a:pt x="68" y="67"/>
                  </a:cubicBezTo>
                  <a:cubicBezTo>
                    <a:pt x="71" y="70"/>
                    <a:pt x="76" y="72"/>
                    <a:pt x="81" y="72"/>
                  </a:cubicBezTo>
                  <a:cubicBezTo>
                    <a:pt x="82" y="72"/>
                    <a:pt x="84" y="72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6" y="71"/>
                    <a:pt x="86" y="71"/>
                    <a:pt x="86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1"/>
                    <a:pt x="87" y="71"/>
                    <a:pt x="87" y="71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69"/>
                    <a:pt x="89" y="69"/>
                    <a:pt x="89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0" y="69"/>
                    <a:pt x="90" y="69"/>
                    <a:pt x="90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69"/>
                    <a:pt x="92" y="69"/>
                    <a:pt x="92" y="69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04" y="81"/>
                    <a:pt x="104" y="81"/>
                    <a:pt x="104" y="81"/>
                  </a:cubicBezTo>
                  <a:cubicBezTo>
                    <a:pt x="109" y="86"/>
                    <a:pt x="109" y="86"/>
                    <a:pt x="109" y="86"/>
                  </a:cubicBezTo>
                  <a:cubicBezTo>
                    <a:pt x="109" y="86"/>
                    <a:pt x="109" y="86"/>
                    <a:pt x="109" y="86"/>
                  </a:cubicBezTo>
                  <a:cubicBezTo>
                    <a:pt x="109" y="87"/>
                    <a:pt x="110" y="87"/>
                    <a:pt x="110" y="87"/>
                  </a:cubicBezTo>
                  <a:cubicBezTo>
                    <a:pt x="111" y="87"/>
                    <a:pt x="111" y="87"/>
                    <a:pt x="112" y="86"/>
                  </a:cubicBezTo>
                  <a:cubicBezTo>
                    <a:pt x="112" y="86"/>
                    <a:pt x="112" y="86"/>
                    <a:pt x="112" y="86"/>
                  </a:cubicBezTo>
                  <a:cubicBezTo>
                    <a:pt x="112" y="86"/>
                    <a:pt x="112" y="86"/>
                    <a:pt x="112" y="86"/>
                  </a:cubicBezTo>
                  <a:cubicBezTo>
                    <a:pt x="112" y="86"/>
                    <a:pt x="112" y="86"/>
                    <a:pt x="112" y="86"/>
                  </a:cubicBezTo>
                  <a:cubicBezTo>
                    <a:pt x="112" y="86"/>
                    <a:pt x="112" y="86"/>
                    <a:pt x="112" y="86"/>
                  </a:cubicBezTo>
                  <a:cubicBezTo>
                    <a:pt x="112" y="86"/>
                    <a:pt x="112" y="85"/>
                    <a:pt x="112" y="85"/>
                  </a:cubicBezTo>
                  <a:cubicBezTo>
                    <a:pt x="112" y="84"/>
                    <a:pt x="112" y="84"/>
                    <a:pt x="112" y="83"/>
                  </a:cubicBezTo>
                  <a:cubicBezTo>
                    <a:pt x="112" y="83"/>
                    <a:pt x="112" y="83"/>
                    <a:pt x="112" y="83"/>
                  </a:cubicBezTo>
                  <a:cubicBezTo>
                    <a:pt x="100" y="72"/>
                    <a:pt x="100" y="72"/>
                    <a:pt x="100" y="72"/>
                  </a:cubicBezTo>
                  <a:cubicBezTo>
                    <a:pt x="100" y="72"/>
                    <a:pt x="100" y="72"/>
                    <a:pt x="100" y="72"/>
                  </a:cubicBezTo>
                  <a:cubicBezTo>
                    <a:pt x="100" y="72"/>
                    <a:pt x="100" y="72"/>
                    <a:pt x="100" y="72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lose/>
                  <a:moveTo>
                    <a:pt x="5" y="4"/>
                  </a:moveTo>
                  <a:cubicBezTo>
                    <a:pt x="5" y="19"/>
                    <a:pt x="5" y="19"/>
                    <a:pt x="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5" y="24"/>
                  </a:moveTo>
                  <a:cubicBezTo>
                    <a:pt x="5" y="85"/>
                    <a:pt x="5" y="85"/>
                    <a:pt x="5" y="85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89" y="75"/>
                    <a:pt x="88" y="75"/>
                    <a:pt x="87" y="76"/>
                  </a:cubicBezTo>
                  <a:cubicBezTo>
                    <a:pt x="85" y="76"/>
                    <a:pt x="83" y="76"/>
                    <a:pt x="81" y="76"/>
                  </a:cubicBezTo>
                  <a:cubicBezTo>
                    <a:pt x="75" y="76"/>
                    <a:pt x="69" y="74"/>
                    <a:pt x="65" y="70"/>
                  </a:cubicBezTo>
                  <a:cubicBezTo>
                    <a:pt x="61" y="66"/>
                    <a:pt x="59" y="60"/>
                    <a:pt x="59" y="54"/>
                  </a:cubicBezTo>
                  <a:cubicBezTo>
                    <a:pt x="59" y="48"/>
                    <a:pt x="61" y="43"/>
                    <a:pt x="65" y="39"/>
                  </a:cubicBezTo>
                  <a:cubicBezTo>
                    <a:pt x="69" y="35"/>
                    <a:pt x="75" y="32"/>
                    <a:pt x="81" y="32"/>
                  </a:cubicBezTo>
                  <a:cubicBezTo>
                    <a:pt x="87" y="32"/>
                    <a:pt x="92" y="35"/>
                    <a:pt x="96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7" y="39"/>
                    <a:pt x="97" y="39"/>
                    <a:pt x="97" y="3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5" y="24"/>
                    <a:pt x="5" y="24"/>
                    <a:pt x="5" y="24"/>
                  </a:cubicBezTo>
                  <a:close/>
                  <a:moveTo>
                    <a:pt x="13" y="50"/>
                  </a:moveTo>
                  <a:cubicBezTo>
                    <a:pt x="54" y="50"/>
                    <a:pt x="54" y="50"/>
                    <a:pt x="54" y="50"/>
                  </a:cubicBezTo>
                  <a:cubicBezTo>
                    <a:pt x="56" y="50"/>
                    <a:pt x="57" y="51"/>
                    <a:pt x="57" y="52"/>
                  </a:cubicBezTo>
                  <a:cubicBezTo>
                    <a:pt x="57" y="53"/>
                    <a:pt x="56" y="55"/>
                    <a:pt x="54" y="55"/>
                  </a:cubicBezTo>
                  <a:cubicBezTo>
                    <a:pt x="13" y="55"/>
                    <a:pt x="13" y="55"/>
                    <a:pt x="13" y="55"/>
                  </a:cubicBezTo>
                  <a:cubicBezTo>
                    <a:pt x="12" y="55"/>
                    <a:pt x="11" y="53"/>
                    <a:pt x="11" y="52"/>
                  </a:cubicBezTo>
                  <a:cubicBezTo>
                    <a:pt x="11" y="51"/>
                    <a:pt x="12" y="50"/>
                    <a:pt x="13" y="50"/>
                  </a:cubicBezTo>
                  <a:close/>
                  <a:moveTo>
                    <a:pt x="13" y="60"/>
                  </a:moveTo>
                  <a:cubicBezTo>
                    <a:pt x="54" y="60"/>
                    <a:pt x="54" y="60"/>
                    <a:pt x="54" y="60"/>
                  </a:cubicBezTo>
                  <a:cubicBezTo>
                    <a:pt x="56" y="60"/>
                    <a:pt x="57" y="61"/>
                    <a:pt x="57" y="62"/>
                  </a:cubicBezTo>
                  <a:cubicBezTo>
                    <a:pt x="57" y="64"/>
                    <a:pt x="56" y="65"/>
                    <a:pt x="54" y="65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2" y="65"/>
                    <a:pt x="11" y="64"/>
                    <a:pt x="11" y="62"/>
                  </a:cubicBezTo>
                  <a:cubicBezTo>
                    <a:pt x="11" y="61"/>
                    <a:pt x="12" y="60"/>
                    <a:pt x="13" y="60"/>
                  </a:cubicBezTo>
                  <a:close/>
                  <a:moveTo>
                    <a:pt x="13" y="70"/>
                  </a:moveTo>
                  <a:cubicBezTo>
                    <a:pt x="54" y="70"/>
                    <a:pt x="54" y="70"/>
                    <a:pt x="54" y="70"/>
                  </a:cubicBezTo>
                  <a:cubicBezTo>
                    <a:pt x="56" y="70"/>
                    <a:pt x="57" y="71"/>
                    <a:pt x="57" y="72"/>
                  </a:cubicBezTo>
                  <a:cubicBezTo>
                    <a:pt x="57" y="74"/>
                    <a:pt x="56" y="75"/>
                    <a:pt x="54" y="75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2" y="75"/>
                    <a:pt x="11" y="74"/>
                    <a:pt x="11" y="72"/>
                  </a:cubicBezTo>
                  <a:cubicBezTo>
                    <a:pt x="11" y="71"/>
                    <a:pt x="12" y="70"/>
                    <a:pt x="13" y="70"/>
                  </a:cubicBezTo>
                  <a:close/>
                  <a:moveTo>
                    <a:pt x="13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6" y="41"/>
                    <a:pt x="57" y="42"/>
                    <a:pt x="57" y="44"/>
                  </a:cubicBezTo>
                  <a:cubicBezTo>
                    <a:pt x="57" y="45"/>
                    <a:pt x="56" y="46"/>
                    <a:pt x="54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1" y="45"/>
                    <a:pt x="11" y="44"/>
                  </a:cubicBezTo>
                  <a:cubicBezTo>
                    <a:pt x="11" y="42"/>
                    <a:pt x="12" y="41"/>
                    <a:pt x="13" y="41"/>
                  </a:cubicBezTo>
                  <a:close/>
                  <a:moveTo>
                    <a:pt x="88" y="46"/>
                  </a:moveTo>
                  <a:cubicBezTo>
                    <a:pt x="86" y="45"/>
                    <a:pt x="84" y="43"/>
                    <a:pt x="81" y="43"/>
                  </a:cubicBezTo>
                  <a:cubicBezTo>
                    <a:pt x="78" y="43"/>
                    <a:pt x="75" y="45"/>
                    <a:pt x="73" y="46"/>
                  </a:cubicBezTo>
                  <a:cubicBezTo>
                    <a:pt x="71" y="48"/>
                    <a:pt x="70" y="51"/>
                    <a:pt x="70" y="54"/>
                  </a:cubicBezTo>
                  <a:cubicBezTo>
                    <a:pt x="70" y="57"/>
                    <a:pt x="71" y="60"/>
                    <a:pt x="73" y="62"/>
                  </a:cubicBezTo>
                  <a:cubicBezTo>
                    <a:pt x="75" y="64"/>
                    <a:pt x="78" y="65"/>
                    <a:pt x="81" y="65"/>
                  </a:cubicBezTo>
                  <a:cubicBezTo>
                    <a:pt x="84" y="65"/>
                    <a:pt x="86" y="64"/>
                    <a:pt x="88" y="62"/>
                  </a:cubicBezTo>
                  <a:cubicBezTo>
                    <a:pt x="90" y="60"/>
                    <a:pt x="92" y="57"/>
                    <a:pt x="92" y="54"/>
                  </a:cubicBezTo>
                  <a:cubicBezTo>
                    <a:pt x="92" y="51"/>
                    <a:pt x="90" y="48"/>
                    <a:pt x="88" y="46"/>
                  </a:cubicBezTo>
                  <a:close/>
                  <a:moveTo>
                    <a:pt x="67" y="8"/>
                  </a:moveTo>
                  <a:cubicBezTo>
                    <a:pt x="69" y="8"/>
                    <a:pt x="70" y="9"/>
                    <a:pt x="70" y="11"/>
                  </a:cubicBezTo>
                  <a:cubicBezTo>
                    <a:pt x="70" y="13"/>
                    <a:pt x="69" y="15"/>
                    <a:pt x="67" y="15"/>
                  </a:cubicBezTo>
                  <a:cubicBezTo>
                    <a:pt x="65" y="15"/>
                    <a:pt x="63" y="13"/>
                    <a:pt x="63" y="11"/>
                  </a:cubicBezTo>
                  <a:cubicBezTo>
                    <a:pt x="63" y="9"/>
                    <a:pt x="65" y="8"/>
                    <a:pt x="67" y="8"/>
                  </a:cubicBezTo>
                  <a:close/>
                  <a:moveTo>
                    <a:pt x="79" y="8"/>
                  </a:moveTo>
                  <a:cubicBezTo>
                    <a:pt x="81" y="8"/>
                    <a:pt x="82" y="9"/>
                    <a:pt x="82" y="11"/>
                  </a:cubicBezTo>
                  <a:cubicBezTo>
                    <a:pt x="82" y="13"/>
                    <a:pt x="81" y="15"/>
                    <a:pt x="79" y="15"/>
                  </a:cubicBezTo>
                  <a:cubicBezTo>
                    <a:pt x="77" y="15"/>
                    <a:pt x="75" y="13"/>
                    <a:pt x="75" y="11"/>
                  </a:cubicBezTo>
                  <a:cubicBezTo>
                    <a:pt x="75" y="9"/>
                    <a:pt x="77" y="8"/>
                    <a:pt x="79" y="8"/>
                  </a:cubicBezTo>
                  <a:close/>
                </a:path>
              </a:pathLst>
            </a:custGeom>
            <a:solidFill>
              <a:srgbClr val="22477D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6" name="Group 5"/>
            <p:cNvGrpSpPr/>
            <p:nvPr/>
          </p:nvGrpSpPr>
          <p:grpSpPr>
            <a:xfrm>
              <a:off x="5913848" y="1207112"/>
              <a:ext cx="595442" cy="595443"/>
              <a:chOff x="7885130" y="1609482"/>
              <a:chExt cx="793923" cy="793924"/>
            </a:xfrm>
          </p:grpSpPr>
          <p:sp>
            <p:nvSpPr>
              <p:cNvPr id="54" name="Oval 76"/>
              <p:cNvSpPr/>
              <p:nvPr/>
            </p:nvSpPr>
            <p:spPr bwMode="auto">
              <a:xfrm>
                <a:off x="7885130" y="1609482"/>
                <a:ext cx="793923" cy="79392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5" name="Freeform: Shape 85"/>
              <p:cNvSpPr>
                <a:spLocks/>
              </p:cNvSpPr>
              <p:nvPr/>
            </p:nvSpPr>
            <p:spPr bwMode="auto">
              <a:xfrm>
                <a:off x="8026932" y="1781083"/>
                <a:ext cx="510318" cy="450719"/>
              </a:xfrm>
              <a:custGeom>
                <a:avLst/>
                <a:gdLst/>
                <a:ahLst/>
                <a:cxnLst>
                  <a:cxn ang="0">
                    <a:pos x="79" y="72"/>
                  </a:cxn>
                  <a:cxn ang="0">
                    <a:pos x="32" y="72"/>
                  </a:cxn>
                  <a:cxn ang="0">
                    <a:pos x="22" y="49"/>
                  </a:cxn>
                  <a:cxn ang="0">
                    <a:pos x="32" y="25"/>
                  </a:cxn>
                  <a:cxn ang="0">
                    <a:pos x="57" y="93"/>
                  </a:cxn>
                  <a:cxn ang="0">
                    <a:pos x="12" y="70"/>
                  </a:cxn>
                  <a:cxn ang="0">
                    <a:pos x="11" y="62"/>
                  </a:cxn>
                  <a:cxn ang="0">
                    <a:pos x="7" y="63"/>
                  </a:cxn>
                  <a:cxn ang="0">
                    <a:pos x="1" y="71"/>
                  </a:cxn>
                  <a:cxn ang="0">
                    <a:pos x="12" y="85"/>
                  </a:cxn>
                  <a:cxn ang="0">
                    <a:pos x="12" y="64"/>
                  </a:cxn>
                  <a:cxn ang="0">
                    <a:pos x="12" y="64"/>
                  </a:cxn>
                  <a:cxn ang="0">
                    <a:pos x="85" y="8"/>
                  </a:cxn>
                  <a:cxn ang="0">
                    <a:pos x="101" y="40"/>
                  </a:cxn>
                  <a:cxn ang="0">
                    <a:pos x="103" y="52"/>
                  </a:cxn>
                  <a:cxn ang="0">
                    <a:pos x="111" y="42"/>
                  </a:cxn>
                  <a:cxn ang="0">
                    <a:pos x="86" y="4"/>
                  </a:cxn>
                  <a:cxn ang="0">
                    <a:pos x="56" y="19"/>
                  </a:cxn>
                  <a:cxn ang="0">
                    <a:pos x="49" y="30"/>
                  </a:cxn>
                  <a:cxn ang="0">
                    <a:pos x="58" y="39"/>
                  </a:cxn>
                  <a:cxn ang="0">
                    <a:pos x="53" y="42"/>
                  </a:cxn>
                  <a:cxn ang="0">
                    <a:pos x="53" y="43"/>
                  </a:cxn>
                  <a:cxn ang="0">
                    <a:pos x="60" y="47"/>
                  </a:cxn>
                  <a:cxn ang="0">
                    <a:pos x="73" y="56"/>
                  </a:cxn>
                  <a:cxn ang="0">
                    <a:pos x="73" y="56"/>
                  </a:cxn>
                  <a:cxn ang="0">
                    <a:pos x="74" y="52"/>
                  </a:cxn>
                  <a:cxn ang="0">
                    <a:pos x="67" y="39"/>
                  </a:cxn>
                  <a:cxn ang="0">
                    <a:pos x="66" y="32"/>
                  </a:cxn>
                  <a:cxn ang="0">
                    <a:pos x="68" y="30"/>
                  </a:cxn>
                  <a:cxn ang="0">
                    <a:pos x="35" y="28"/>
                  </a:cxn>
                  <a:cxn ang="0">
                    <a:pos x="39" y="45"/>
                  </a:cxn>
                  <a:cxn ang="0">
                    <a:pos x="41" y="44"/>
                  </a:cxn>
                  <a:cxn ang="0">
                    <a:pos x="35" y="58"/>
                  </a:cxn>
                  <a:cxn ang="0">
                    <a:pos x="40" y="61"/>
                  </a:cxn>
                  <a:cxn ang="0">
                    <a:pos x="59" y="56"/>
                  </a:cxn>
                  <a:cxn ang="0">
                    <a:pos x="61" y="66"/>
                  </a:cxn>
                  <a:cxn ang="0">
                    <a:pos x="60" y="69"/>
                  </a:cxn>
                  <a:cxn ang="0">
                    <a:pos x="85" y="49"/>
                  </a:cxn>
                  <a:cxn ang="0">
                    <a:pos x="74" y="35"/>
                  </a:cxn>
                  <a:cxn ang="0">
                    <a:pos x="78" y="50"/>
                  </a:cxn>
                  <a:cxn ang="0">
                    <a:pos x="70" y="59"/>
                  </a:cxn>
                  <a:cxn ang="0">
                    <a:pos x="60" y="51"/>
                  </a:cxn>
                  <a:cxn ang="0">
                    <a:pos x="49" y="40"/>
                  </a:cxn>
                  <a:cxn ang="0">
                    <a:pos x="55" y="36"/>
                  </a:cxn>
                  <a:cxn ang="0">
                    <a:pos x="48" y="34"/>
                  </a:cxn>
                  <a:cxn ang="0">
                    <a:pos x="30" y="63"/>
                  </a:cxn>
                  <a:cxn ang="0">
                    <a:pos x="41" y="67"/>
                  </a:cxn>
                  <a:cxn ang="0">
                    <a:pos x="57" y="77"/>
                  </a:cxn>
                  <a:cxn ang="0">
                    <a:pos x="56" y="69"/>
                  </a:cxn>
                  <a:cxn ang="0">
                    <a:pos x="57" y="64"/>
                  </a:cxn>
                  <a:cxn ang="0">
                    <a:pos x="40" y="65"/>
                  </a:cxn>
                  <a:cxn ang="0">
                    <a:pos x="34" y="63"/>
                  </a:cxn>
                  <a:cxn ang="0">
                    <a:pos x="31" y="56"/>
                  </a:cxn>
                  <a:cxn ang="0">
                    <a:pos x="32" y="56"/>
                  </a:cxn>
                  <a:cxn ang="0">
                    <a:pos x="33" y="46"/>
                  </a:cxn>
                  <a:cxn ang="0">
                    <a:pos x="30" y="63"/>
                  </a:cxn>
                  <a:cxn ang="0">
                    <a:pos x="45" y="71"/>
                  </a:cxn>
                </a:cxnLst>
                <a:rect l="0" t="0" r="r" b="b"/>
                <a:pathLst>
                  <a:path w="116" h="102">
                    <a:moveTo>
                      <a:pt x="56" y="15"/>
                    </a:moveTo>
                    <a:cubicBezTo>
                      <a:pt x="65" y="15"/>
                      <a:pt x="73" y="19"/>
                      <a:pt x="79" y="25"/>
                    </a:cubicBezTo>
                    <a:cubicBezTo>
                      <a:pt x="85" y="31"/>
                      <a:pt x="89" y="39"/>
                      <a:pt x="89" y="49"/>
                    </a:cubicBezTo>
                    <a:cubicBezTo>
                      <a:pt x="89" y="58"/>
                      <a:pt x="85" y="66"/>
                      <a:pt x="79" y="72"/>
                    </a:cubicBezTo>
                    <a:cubicBezTo>
                      <a:pt x="74" y="77"/>
                      <a:pt x="68" y="81"/>
                      <a:pt x="61" y="82"/>
                    </a:cubicBezTo>
                    <a:cubicBezTo>
                      <a:pt x="60" y="82"/>
                      <a:pt x="59" y="82"/>
                      <a:pt x="57" y="82"/>
                    </a:cubicBezTo>
                    <a:cubicBezTo>
                      <a:pt x="57" y="82"/>
                      <a:pt x="56" y="82"/>
                      <a:pt x="56" y="82"/>
                    </a:cubicBezTo>
                    <a:cubicBezTo>
                      <a:pt x="46" y="82"/>
                      <a:pt x="38" y="78"/>
                      <a:pt x="32" y="72"/>
                    </a:cubicBezTo>
                    <a:cubicBezTo>
                      <a:pt x="31" y="71"/>
                      <a:pt x="30" y="71"/>
                      <a:pt x="30" y="70"/>
                    </a:cubicBezTo>
                    <a:cubicBezTo>
                      <a:pt x="30" y="70"/>
                      <a:pt x="30" y="70"/>
                      <a:pt x="30" y="70"/>
                    </a:cubicBezTo>
                    <a:cubicBezTo>
                      <a:pt x="30" y="70"/>
                      <a:pt x="30" y="70"/>
                      <a:pt x="30" y="70"/>
                    </a:cubicBezTo>
                    <a:cubicBezTo>
                      <a:pt x="25" y="64"/>
                      <a:pt x="22" y="57"/>
                      <a:pt x="22" y="49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2" y="39"/>
                      <a:pt x="26" y="31"/>
                      <a:pt x="32" y="25"/>
                    </a:cubicBezTo>
                    <a:cubicBezTo>
                      <a:pt x="38" y="19"/>
                      <a:pt x="46" y="15"/>
                      <a:pt x="56" y="15"/>
                    </a:cubicBezTo>
                    <a:close/>
                    <a:moveTo>
                      <a:pt x="59" y="97"/>
                    </a:moveTo>
                    <a:cubicBezTo>
                      <a:pt x="60" y="96"/>
                      <a:pt x="61" y="95"/>
                      <a:pt x="60" y="94"/>
                    </a:cubicBezTo>
                    <a:cubicBezTo>
                      <a:pt x="59" y="93"/>
                      <a:pt x="58" y="92"/>
                      <a:pt x="57" y="93"/>
                    </a:cubicBezTo>
                    <a:cubicBezTo>
                      <a:pt x="52" y="96"/>
                      <a:pt x="47" y="97"/>
                      <a:pt x="42" y="97"/>
                    </a:cubicBezTo>
                    <a:cubicBezTo>
                      <a:pt x="37" y="97"/>
                      <a:pt x="32" y="95"/>
                      <a:pt x="28" y="93"/>
                    </a:cubicBezTo>
                    <a:cubicBezTo>
                      <a:pt x="23" y="90"/>
                      <a:pt x="19" y="87"/>
                      <a:pt x="16" y="82"/>
                    </a:cubicBezTo>
                    <a:cubicBezTo>
                      <a:pt x="14" y="79"/>
                      <a:pt x="13" y="74"/>
                      <a:pt x="12" y="70"/>
                    </a:cubicBezTo>
                    <a:cubicBezTo>
                      <a:pt x="15" y="72"/>
                      <a:pt x="15" y="72"/>
                      <a:pt x="15" y="72"/>
                    </a:cubicBezTo>
                    <a:cubicBezTo>
                      <a:pt x="16" y="73"/>
                      <a:pt x="18" y="73"/>
                      <a:pt x="19" y="72"/>
                    </a:cubicBezTo>
                    <a:cubicBezTo>
                      <a:pt x="20" y="71"/>
                      <a:pt x="19" y="70"/>
                      <a:pt x="18" y="69"/>
                    </a:cubicBezTo>
                    <a:cubicBezTo>
                      <a:pt x="11" y="62"/>
                      <a:pt x="11" y="62"/>
                      <a:pt x="11" y="62"/>
                    </a:cubicBezTo>
                    <a:cubicBezTo>
                      <a:pt x="10" y="61"/>
                      <a:pt x="8" y="61"/>
                      <a:pt x="8" y="62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7" y="63"/>
                      <a:pt x="7" y="63"/>
                      <a:pt x="7" y="64"/>
                    </a:cubicBezTo>
                    <a:cubicBezTo>
                      <a:pt x="7" y="64"/>
                      <a:pt x="7" y="64"/>
                      <a:pt x="7" y="64"/>
                    </a:cubicBezTo>
                    <a:cubicBezTo>
                      <a:pt x="7" y="64"/>
                      <a:pt x="7" y="63"/>
                      <a:pt x="7" y="63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0" y="72"/>
                      <a:pt x="1" y="73"/>
                      <a:pt x="2" y="74"/>
                    </a:cubicBezTo>
                    <a:cubicBezTo>
                      <a:pt x="3" y="75"/>
                      <a:pt x="4" y="75"/>
                      <a:pt x="5" y="74"/>
                    </a:cubicBezTo>
                    <a:cubicBezTo>
                      <a:pt x="7" y="71"/>
                      <a:pt x="7" y="71"/>
                      <a:pt x="7" y="71"/>
                    </a:cubicBezTo>
                    <a:cubicBezTo>
                      <a:pt x="8" y="76"/>
                      <a:pt x="10" y="81"/>
                      <a:pt x="12" y="85"/>
                    </a:cubicBezTo>
                    <a:cubicBezTo>
                      <a:pt x="16" y="90"/>
                      <a:pt x="20" y="94"/>
                      <a:pt x="25" y="97"/>
                    </a:cubicBezTo>
                    <a:cubicBezTo>
                      <a:pt x="31" y="100"/>
                      <a:pt x="36" y="101"/>
                      <a:pt x="42" y="102"/>
                    </a:cubicBezTo>
                    <a:cubicBezTo>
                      <a:pt x="48" y="102"/>
                      <a:pt x="54" y="100"/>
                      <a:pt x="59" y="97"/>
                    </a:cubicBezTo>
                    <a:close/>
                    <a:moveTo>
                      <a:pt x="12" y="64"/>
                    </a:moveTo>
                    <a:cubicBezTo>
                      <a:pt x="12" y="63"/>
                      <a:pt x="12" y="63"/>
                      <a:pt x="11" y="62"/>
                    </a:cubicBezTo>
                    <a:cubicBezTo>
                      <a:pt x="11" y="62"/>
                      <a:pt x="11" y="62"/>
                      <a:pt x="11" y="62"/>
                    </a:cubicBezTo>
                    <a:cubicBezTo>
                      <a:pt x="12" y="63"/>
                      <a:pt x="12" y="63"/>
                      <a:pt x="12" y="64"/>
                    </a:cubicBezTo>
                    <a:cubicBezTo>
                      <a:pt x="12" y="64"/>
                      <a:pt x="12" y="64"/>
                      <a:pt x="12" y="64"/>
                    </a:cubicBezTo>
                    <a:close/>
                    <a:moveTo>
                      <a:pt x="69" y="2"/>
                    </a:moveTo>
                    <a:cubicBezTo>
                      <a:pt x="67" y="2"/>
                      <a:pt x="67" y="3"/>
                      <a:pt x="67" y="5"/>
                    </a:cubicBezTo>
                    <a:cubicBezTo>
                      <a:pt x="67" y="6"/>
                      <a:pt x="68" y="7"/>
                      <a:pt x="70" y="7"/>
                    </a:cubicBezTo>
                    <a:cubicBezTo>
                      <a:pt x="75" y="6"/>
                      <a:pt x="80" y="6"/>
                      <a:pt x="85" y="8"/>
                    </a:cubicBezTo>
                    <a:cubicBezTo>
                      <a:pt x="89" y="10"/>
                      <a:pt x="93" y="13"/>
                      <a:pt x="97" y="17"/>
                    </a:cubicBezTo>
                    <a:cubicBezTo>
                      <a:pt x="100" y="21"/>
                      <a:pt x="102" y="25"/>
                      <a:pt x="104" y="31"/>
                    </a:cubicBezTo>
                    <a:cubicBezTo>
                      <a:pt x="104" y="35"/>
                      <a:pt x="105" y="39"/>
                      <a:pt x="103" y="44"/>
                    </a:cubicBezTo>
                    <a:cubicBezTo>
                      <a:pt x="101" y="40"/>
                      <a:pt x="101" y="40"/>
                      <a:pt x="101" y="40"/>
                    </a:cubicBezTo>
                    <a:cubicBezTo>
                      <a:pt x="101" y="39"/>
                      <a:pt x="99" y="39"/>
                      <a:pt x="98" y="39"/>
                    </a:cubicBezTo>
                    <a:cubicBezTo>
                      <a:pt x="97" y="40"/>
                      <a:pt x="97" y="41"/>
                      <a:pt x="97" y="43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102" y="52"/>
                      <a:pt x="103" y="52"/>
                      <a:pt x="103" y="52"/>
                    </a:cubicBezTo>
                    <a:cubicBezTo>
                      <a:pt x="104" y="53"/>
                      <a:pt x="105" y="52"/>
                      <a:pt x="106" y="52"/>
                    </a:cubicBezTo>
                    <a:cubicBezTo>
                      <a:pt x="114" y="46"/>
                      <a:pt x="114" y="46"/>
                      <a:pt x="114" y="46"/>
                    </a:cubicBezTo>
                    <a:cubicBezTo>
                      <a:pt x="115" y="46"/>
                      <a:pt x="116" y="44"/>
                      <a:pt x="115" y="43"/>
                    </a:cubicBezTo>
                    <a:cubicBezTo>
                      <a:pt x="114" y="42"/>
                      <a:pt x="113" y="42"/>
                      <a:pt x="111" y="42"/>
                    </a:cubicBezTo>
                    <a:cubicBezTo>
                      <a:pt x="108" y="44"/>
                      <a:pt x="108" y="44"/>
                      <a:pt x="108" y="44"/>
                    </a:cubicBezTo>
                    <a:cubicBezTo>
                      <a:pt x="109" y="39"/>
                      <a:pt x="109" y="34"/>
                      <a:pt x="108" y="30"/>
                    </a:cubicBezTo>
                    <a:cubicBezTo>
                      <a:pt x="107" y="24"/>
                      <a:pt x="104" y="18"/>
                      <a:pt x="100" y="14"/>
                    </a:cubicBezTo>
                    <a:cubicBezTo>
                      <a:pt x="97" y="9"/>
                      <a:pt x="92" y="6"/>
                      <a:pt x="86" y="4"/>
                    </a:cubicBezTo>
                    <a:cubicBezTo>
                      <a:pt x="81" y="1"/>
                      <a:pt x="75" y="0"/>
                      <a:pt x="69" y="2"/>
                    </a:cubicBezTo>
                    <a:close/>
                    <a:moveTo>
                      <a:pt x="77" y="29"/>
                    </a:moveTo>
                    <a:cubicBezTo>
                      <a:pt x="77" y="28"/>
                      <a:pt x="77" y="28"/>
                      <a:pt x="76" y="28"/>
                    </a:cubicBezTo>
                    <a:cubicBezTo>
                      <a:pt x="71" y="22"/>
                      <a:pt x="64" y="19"/>
                      <a:pt x="56" y="19"/>
                    </a:cubicBezTo>
                    <a:cubicBezTo>
                      <a:pt x="53" y="19"/>
                      <a:pt x="50" y="20"/>
                      <a:pt x="47" y="20"/>
                    </a:cubicBezTo>
                    <a:cubicBezTo>
                      <a:pt x="48" y="22"/>
                      <a:pt x="48" y="25"/>
                      <a:pt x="49" y="27"/>
                    </a:cubicBezTo>
                    <a:cubicBezTo>
                      <a:pt x="49" y="28"/>
                      <a:pt x="49" y="30"/>
                      <a:pt x="49" y="30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49" y="30"/>
                      <a:pt x="49" y="30"/>
                      <a:pt x="49" y="30"/>
                    </a:cubicBezTo>
                    <a:cubicBezTo>
                      <a:pt x="53" y="31"/>
                      <a:pt x="57" y="32"/>
                      <a:pt x="59" y="33"/>
                    </a:cubicBezTo>
                    <a:cubicBezTo>
                      <a:pt x="63" y="35"/>
                      <a:pt x="63" y="37"/>
                      <a:pt x="58" y="39"/>
                    </a:cubicBezTo>
                    <a:cubicBezTo>
                      <a:pt x="58" y="39"/>
                      <a:pt x="58" y="39"/>
                      <a:pt x="58" y="39"/>
                    </a:cubicBezTo>
                    <a:cubicBezTo>
                      <a:pt x="57" y="37"/>
                      <a:pt x="57" y="37"/>
                      <a:pt x="57" y="37"/>
                    </a:cubicBezTo>
                    <a:cubicBezTo>
                      <a:pt x="58" y="39"/>
                      <a:pt x="58" y="39"/>
                      <a:pt x="58" y="39"/>
                    </a:cubicBezTo>
                    <a:cubicBezTo>
                      <a:pt x="56" y="40"/>
                      <a:pt x="55" y="40"/>
                      <a:pt x="54" y="40"/>
                    </a:cubicBezTo>
                    <a:cubicBezTo>
                      <a:pt x="54" y="41"/>
                      <a:pt x="53" y="41"/>
                      <a:pt x="53" y="42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53" y="42"/>
                      <a:pt x="53" y="42"/>
                      <a:pt x="53" y="42"/>
                    </a:cubicBezTo>
                    <a:cubicBezTo>
                      <a:pt x="53" y="42"/>
                      <a:pt x="53" y="43"/>
                      <a:pt x="53" y="43"/>
                    </a:cubicBezTo>
                    <a:cubicBezTo>
                      <a:pt x="53" y="44"/>
                      <a:pt x="53" y="44"/>
                      <a:pt x="54" y="45"/>
                    </a:cubicBezTo>
                    <a:cubicBezTo>
                      <a:pt x="54" y="46"/>
                      <a:pt x="55" y="46"/>
                      <a:pt x="56" y="47"/>
                    </a:cubicBezTo>
                    <a:cubicBezTo>
                      <a:pt x="57" y="47"/>
                      <a:pt x="58" y="47"/>
                      <a:pt x="59" y="47"/>
                    </a:cubicBezTo>
                    <a:cubicBezTo>
                      <a:pt x="59" y="47"/>
                      <a:pt x="60" y="47"/>
                      <a:pt x="60" y="47"/>
                    </a:cubicBezTo>
                    <a:cubicBezTo>
                      <a:pt x="60" y="49"/>
                      <a:pt x="60" y="49"/>
                      <a:pt x="60" y="49"/>
                    </a:cubicBezTo>
                    <a:cubicBezTo>
                      <a:pt x="60" y="47"/>
                      <a:pt x="60" y="47"/>
                      <a:pt x="60" y="47"/>
                    </a:cubicBezTo>
                    <a:cubicBezTo>
                      <a:pt x="63" y="47"/>
                      <a:pt x="65" y="48"/>
                      <a:pt x="67" y="50"/>
                    </a:cubicBezTo>
                    <a:cubicBezTo>
                      <a:pt x="69" y="52"/>
                      <a:pt x="71" y="54"/>
                      <a:pt x="73" y="56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4" y="56"/>
                      <a:pt x="74" y="56"/>
                      <a:pt x="74" y="56"/>
                    </a:cubicBezTo>
                    <a:cubicBezTo>
                      <a:pt x="74" y="56"/>
                      <a:pt x="74" y="56"/>
                      <a:pt x="75" y="55"/>
                    </a:cubicBezTo>
                    <a:cubicBezTo>
                      <a:pt x="75" y="54"/>
                      <a:pt x="75" y="53"/>
                      <a:pt x="75" y="52"/>
                    </a:cubicBezTo>
                    <a:cubicBezTo>
                      <a:pt x="74" y="52"/>
                      <a:pt x="74" y="52"/>
                      <a:pt x="74" y="52"/>
                    </a:cubicBezTo>
                    <a:cubicBezTo>
                      <a:pt x="76" y="51"/>
                      <a:pt x="76" y="51"/>
                      <a:pt x="76" y="51"/>
                    </a:cubicBezTo>
                    <a:cubicBezTo>
                      <a:pt x="74" y="52"/>
                      <a:pt x="74" y="52"/>
                      <a:pt x="74" y="52"/>
                    </a:cubicBezTo>
                    <a:cubicBezTo>
                      <a:pt x="73" y="50"/>
                      <a:pt x="72" y="48"/>
                      <a:pt x="71" y="46"/>
                    </a:cubicBezTo>
                    <a:cubicBezTo>
                      <a:pt x="69" y="44"/>
                      <a:pt x="68" y="42"/>
                      <a:pt x="67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69" y="38"/>
                      <a:pt x="69" y="38"/>
                      <a:pt x="69" y="38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66" y="32"/>
                      <a:pt x="66" y="32"/>
                      <a:pt x="66" y="32"/>
                    </a:cubicBezTo>
                    <a:cubicBezTo>
                      <a:pt x="66" y="32"/>
                      <a:pt x="66" y="32"/>
                      <a:pt x="66" y="31"/>
                    </a:cubicBezTo>
                    <a:cubicBezTo>
                      <a:pt x="66" y="30"/>
                      <a:pt x="67" y="30"/>
                      <a:pt x="68" y="30"/>
                    </a:cubicBezTo>
                    <a:cubicBezTo>
                      <a:pt x="68" y="32"/>
                      <a:pt x="68" y="32"/>
                      <a:pt x="68" y="32"/>
                    </a:cubicBezTo>
                    <a:cubicBezTo>
                      <a:pt x="68" y="30"/>
                      <a:pt x="68" y="30"/>
                      <a:pt x="68" y="30"/>
                    </a:cubicBezTo>
                    <a:cubicBezTo>
                      <a:pt x="74" y="31"/>
                      <a:pt x="74" y="31"/>
                      <a:pt x="74" y="31"/>
                    </a:cubicBezTo>
                    <a:cubicBezTo>
                      <a:pt x="77" y="29"/>
                      <a:pt x="77" y="29"/>
                      <a:pt x="77" y="29"/>
                    </a:cubicBezTo>
                    <a:close/>
                    <a:moveTo>
                      <a:pt x="43" y="22"/>
                    </a:moveTo>
                    <a:cubicBezTo>
                      <a:pt x="40" y="23"/>
                      <a:pt x="37" y="25"/>
                      <a:pt x="35" y="28"/>
                    </a:cubicBezTo>
                    <a:cubicBezTo>
                      <a:pt x="30" y="32"/>
                      <a:pt x="27" y="38"/>
                      <a:pt x="26" y="45"/>
                    </a:cubicBezTo>
                    <a:cubicBezTo>
                      <a:pt x="28" y="44"/>
                      <a:pt x="30" y="43"/>
                      <a:pt x="32" y="42"/>
                    </a:cubicBezTo>
                    <a:cubicBezTo>
                      <a:pt x="35" y="42"/>
                      <a:pt x="39" y="42"/>
                      <a:pt x="40" y="44"/>
                    </a:cubicBezTo>
                    <a:cubicBezTo>
                      <a:pt x="39" y="45"/>
                      <a:pt x="39" y="45"/>
                      <a:pt x="39" y="45"/>
                    </a:cubicBezTo>
                    <a:cubicBezTo>
                      <a:pt x="40" y="44"/>
                      <a:pt x="40" y="44"/>
                      <a:pt x="40" y="44"/>
                    </a:cubicBezTo>
                    <a:cubicBezTo>
                      <a:pt x="41" y="44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4"/>
                    </a:cubicBezTo>
                    <a:cubicBezTo>
                      <a:pt x="42" y="46"/>
                      <a:pt x="42" y="49"/>
                      <a:pt x="40" y="52"/>
                    </a:cubicBezTo>
                    <a:cubicBezTo>
                      <a:pt x="39" y="54"/>
                      <a:pt x="37" y="56"/>
                      <a:pt x="35" y="58"/>
                    </a:cubicBezTo>
                    <a:cubicBezTo>
                      <a:pt x="35" y="59"/>
                      <a:pt x="36" y="59"/>
                      <a:pt x="36" y="60"/>
                    </a:cubicBezTo>
                    <a:cubicBezTo>
                      <a:pt x="37" y="60"/>
                      <a:pt x="38" y="61"/>
                      <a:pt x="40" y="61"/>
                    </a:cubicBezTo>
                    <a:cubicBezTo>
                      <a:pt x="40" y="61"/>
                      <a:pt x="40" y="61"/>
                      <a:pt x="40" y="61"/>
                    </a:cubicBezTo>
                    <a:cubicBezTo>
                      <a:pt x="40" y="61"/>
                      <a:pt x="40" y="61"/>
                      <a:pt x="40" y="61"/>
                    </a:cubicBezTo>
                    <a:cubicBezTo>
                      <a:pt x="40" y="61"/>
                      <a:pt x="40" y="61"/>
                      <a:pt x="40" y="61"/>
                    </a:cubicBezTo>
                    <a:cubicBezTo>
                      <a:pt x="40" y="61"/>
                      <a:pt x="40" y="61"/>
                      <a:pt x="40" y="61"/>
                    </a:cubicBezTo>
                    <a:cubicBezTo>
                      <a:pt x="43" y="60"/>
                      <a:pt x="45" y="59"/>
                      <a:pt x="48" y="58"/>
                    </a:cubicBezTo>
                    <a:cubicBezTo>
                      <a:pt x="52" y="56"/>
                      <a:pt x="56" y="54"/>
                      <a:pt x="59" y="56"/>
                    </a:cubicBezTo>
                    <a:cubicBezTo>
                      <a:pt x="58" y="58"/>
                      <a:pt x="58" y="58"/>
                      <a:pt x="58" y="58"/>
                    </a:cubicBezTo>
                    <a:cubicBezTo>
                      <a:pt x="59" y="56"/>
                      <a:pt x="59" y="56"/>
                      <a:pt x="59" y="56"/>
                    </a:cubicBezTo>
                    <a:cubicBezTo>
                      <a:pt x="59" y="56"/>
                      <a:pt x="59" y="56"/>
                      <a:pt x="59" y="56"/>
                    </a:cubicBezTo>
                    <a:cubicBezTo>
                      <a:pt x="64" y="60"/>
                      <a:pt x="62" y="63"/>
                      <a:pt x="61" y="66"/>
                    </a:cubicBezTo>
                    <a:cubicBezTo>
                      <a:pt x="59" y="65"/>
                      <a:pt x="59" y="65"/>
                      <a:pt x="59" y="65"/>
                    </a:cubicBezTo>
                    <a:cubicBezTo>
                      <a:pt x="61" y="66"/>
                      <a:pt x="61" y="66"/>
                      <a:pt x="61" y="66"/>
                    </a:cubicBezTo>
                    <a:cubicBezTo>
                      <a:pt x="61" y="66"/>
                      <a:pt x="61" y="66"/>
                      <a:pt x="61" y="66"/>
                    </a:cubicBezTo>
                    <a:cubicBezTo>
                      <a:pt x="61" y="67"/>
                      <a:pt x="60" y="68"/>
                      <a:pt x="60" y="69"/>
                    </a:cubicBezTo>
                    <a:cubicBezTo>
                      <a:pt x="60" y="71"/>
                      <a:pt x="61" y="73"/>
                      <a:pt x="62" y="75"/>
                    </a:cubicBezTo>
                    <a:cubicBezTo>
                      <a:pt x="62" y="76"/>
                      <a:pt x="62" y="77"/>
                      <a:pt x="62" y="77"/>
                    </a:cubicBezTo>
                    <a:cubicBezTo>
                      <a:pt x="68" y="76"/>
                      <a:pt x="73" y="73"/>
                      <a:pt x="76" y="69"/>
                    </a:cubicBezTo>
                    <a:cubicBezTo>
                      <a:pt x="82" y="64"/>
                      <a:pt x="85" y="57"/>
                      <a:pt x="85" y="49"/>
                    </a:cubicBezTo>
                    <a:cubicBezTo>
                      <a:pt x="85" y="42"/>
                      <a:pt x="83" y="37"/>
                      <a:pt x="80" y="32"/>
                    </a:cubicBezTo>
                    <a:cubicBezTo>
                      <a:pt x="76" y="35"/>
                      <a:pt x="76" y="35"/>
                      <a:pt x="76" y="35"/>
                    </a:cubicBezTo>
                    <a:cubicBezTo>
                      <a:pt x="76" y="35"/>
                      <a:pt x="76" y="35"/>
                      <a:pt x="76" y="35"/>
                    </a:cubicBezTo>
                    <a:cubicBezTo>
                      <a:pt x="75" y="36"/>
                      <a:pt x="75" y="36"/>
                      <a:pt x="74" y="35"/>
                    </a:cubicBezTo>
                    <a:cubicBezTo>
                      <a:pt x="70" y="35"/>
                      <a:pt x="70" y="35"/>
                      <a:pt x="70" y="35"/>
                    </a:cubicBezTo>
                    <a:cubicBezTo>
                      <a:pt x="71" y="38"/>
                      <a:pt x="71" y="38"/>
                      <a:pt x="71" y="38"/>
                    </a:cubicBezTo>
                    <a:cubicBezTo>
                      <a:pt x="72" y="40"/>
                      <a:pt x="73" y="42"/>
                      <a:pt x="74" y="44"/>
                    </a:cubicBezTo>
                    <a:cubicBezTo>
                      <a:pt x="76" y="46"/>
                      <a:pt x="77" y="48"/>
                      <a:pt x="78" y="50"/>
                    </a:cubicBezTo>
                    <a:cubicBezTo>
                      <a:pt x="79" y="53"/>
                      <a:pt x="79" y="55"/>
                      <a:pt x="78" y="57"/>
                    </a:cubicBezTo>
                    <a:cubicBezTo>
                      <a:pt x="78" y="58"/>
                      <a:pt x="77" y="59"/>
                      <a:pt x="76" y="59"/>
                    </a:cubicBezTo>
                    <a:cubicBezTo>
                      <a:pt x="76" y="60"/>
                      <a:pt x="75" y="60"/>
                      <a:pt x="74" y="60"/>
                    </a:cubicBezTo>
                    <a:cubicBezTo>
                      <a:pt x="73" y="61"/>
                      <a:pt x="71" y="60"/>
                      <a:pt x="70" y="59"/>
                    </a:cubicBezTo>
                    <a:cubicBezTo>
                      <a:pt x="70" y="59"/>
                      <a:pt x="70" y="59"/>
                      <a:pt x="70" y="59"/>
                    </a:cubicBezTo>
                    <a:cubicBezTo>
                      <a:pt x="70" y="59"/>
                      <a:pt x="70" y="59"/>
                      <a:pt x="70" y="59"/>
                    </a:cubicBezTo>
                    <a:cubicBezTo>
                      <a:pt x="68" y="57"/>
                      <a:pt x="67" y="55"/>
                      <a:pt x="65" y="53"/>
                    </a:cubicBezTo>
                    <a:cubicBezTo>
                      <a:pt x="63" y="52"/>
                      <a:pt x="62" y="51"/>
                      <a:pt x="60" y="51"/>
                    </a:cubicBezTo>
                    <a:cubicBezTo>
                      <a:pt x="58" y="51"/>
                      <a:pt x="56" y="51"/>
                      <a:pt x="54" y="50"/>
                    </a:cubicBezTo>
                    <a:cubicBezTo>
                      <a:pt x="53" y="50"/>
                      <a:pt x="52" y="49"/>
                      <a:pt x="51" y="48"/>
                    </a:cubicBezTo>
                    <a:cubicBezTo>
                      <a:pt x="50" y="47"/>
                      <a:pt x="49" y="45"/>
                      <a:pt x="49" y="44"/>
                    </a:cubicBezTo>
                    <a:cubicBezTo>
                      <a:pt x="48" y="43"/>
                      <a:pt x="49" y="41"/>
                      <a:pt x="49" y="40"/>
                    </a:cubicBezTo>
                    <a:cubicBezTo>
                      <a:pt x="49" y="40"/>
                      <a:pt x="49" y="40"/>
                      <a:pt x="49" y="40"/>
                    </a:cubicBezTo>
                    <a:cubicBezTo>
                      <a:pt x="49" y="40"/>
                      <a:pt x="49" y="40"/>
                      <a:pt x="49" y="40"/>
                    </a:cubicBezTo>
                    <a:cubicBezTo>
                      <a:pt x="50" y="38"/>
                      <a:pt x="51" y="38"/>
                      <a:pt x="53" y="37"/>
                    </a:cubicBezTo>
                    <a:cubicBezTo>
                      <a:pt x="53" y="36"/>
                      <a:pt x="54" y="36"/>
                      <a:pt x="55" y="36"/>
                    </a:cubicBezTo>
                    <a:cubicBezTo>
                      <a:pt x="53" y="35"/>
                      <a:pt x="51" y="35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8" y="34"/>
                      <a:pt x="48" y="34"/>
                      <a:pt x="48" y="34"/>
                    </a:cubicBezTo>
                    <a:cubicBezTo>
                      <a:pt x="45" y="33"/>
                      <a:pt x="45" y="30"/>
                      <a:pt x="45" y="27"/>
                    </a:cubicBezTo>
                    <a:cubicBezTo>
                      <a:pt x="44" y="25"/>
                      <a:pt x="44" y="23"/>
                      <a:pt x="43" y="22"/>
                    </a:cubicBezTo>
                    <a:close/>
                    <a:moveTo>
                      <a:pt x="30" y="63"/>
                    </a:moveTo>
                    <a:cubicBezTo>
                      <a:pt x="30" y="64"/>
                      <a:pt x="31" y="65"/>
                      <a:pt x="32" y="67"/>
                    </a:cubicBezTo>
                    <a:cubicBezTo>
                      <a:pt x="33" y="67"/>
                      <a:pt x="35" y="67"/>
                      <a:pt x="36" y="67"/>
                    </a:cubicBezTo>
                    <a:cubicBezTo>
                      <a:pt x="37" y="67"/>
                      <a:pt x="39" y="67"/>
                      <a:pt x="40" y="67"/>
                    </a:cubicBezTo>
                    <a:cubicBezTo>
                      <a:pt x="40" y="67"/>
                      <a:pt x="41" y="67"/>
                      <a:pt x="41" y="67"/>
                    </a:cubicBezTo>
                    <a:cubicBezTo>
                      <a:pt x="41" y="67"/>
                      <a:pt x="41" y="67"/>
                      <a:pt x="41" y="67"/>
                    </a:cubicBezTo>
                    <a:cubicBezTo>
                      <a:pt x="43" y="67"/>
                      <a:pt x="45" y="67"/>
                      <a:pt x="46" y="68"/>
                    </a:cubicBezTo>
                    <a:cubicBezTo>
                      <a:pt x="48" y="68"/>
                      <a:pt x="50" y="69"/>
                      <a:pt x="51" y="71"/>
                    </a:cubicBezTo>
                    <a:cubicBezTo>
                      <a:pt x="52" y="73"/>
                      <a:pt x="54" y="76"/>
                      <a:pt x="57" y="77"/>
                    </a:cubicBezTo>
                    <a:cubicBezTo>
                      <a:pt x="57" y="78"/>
                      <a:pt x="58" y="78"/>
                      <a:pt x="58" y="78"/>
                    </a:cubicBezTo>
                    <a:cubicBezTo>
                      <a:pt x="58" y="78"/>
                      <a:pt x="59" y="78"/>
                      <a:pt x="59" y="78"/>
                    </a:cubicBezTo>
                    <a:cubicBezTo>
                      <a:pt x="59" y="78"/>
                      <a:pt x="58" y="77"/>
                      <a:pt x="58" y="76"/>
                    </a:cubicBezTo>
                    <a:cubicBezTo>
                      <a:pt x="57" y="74"/>
                      <a:pt x="56" y="72"/>
                      <a:pt x="56" y="69"/>
                    </a:cubicBezTo>
                    <a:cubicBezTo>
                      <a:pt x="56" y="67"/>
                      <a:pt x="57" y="66"/>
                      <a:pt x="57" y="64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58" y="63"/>
                      <a:pt x="59" y="61"/>
                      <a:pt x="57" y="60"/>
                    </a:cubicBezTo>
                    <a:cubicBezTo>
                      <a:pt x="55" y="59"/>
                      <a:pt x="53" y="60"/>
                      <a:pt x="50" y="62"/>
                    </a:cubicBezTo>
                    <a:cubicBezTo>
                      <a:pt x="47" y="63"/>
                      <a:pt x="44" y="64"/>
                      <a:pt x="40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40" y="63"/>
                      <a:pt x="40" y="63"/>
                      <a:pt x="40" y="63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37" y="65"/>
                      <a:pt x="36" y="64"/>
                      <a:pt x="34" y="63"/>
                    </a:cubicBezTo>
                    <a:cubicBezTo>
                      <a:pt x="33" y="62"/>
                      <a:pt x="31" y="60"/>
                      <a:pt x="31" y="58"/>
                    </a:cubicBezTo>
                    <a:cubicBezTo>
                      <a:pt x="30" y="57"/>
                      <a:pt x="31" y="56"/>
                      <a:pt x="31" y="56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2" y="56"/>
                      <a:pt x="32" y="56"/>
                      <a:pt x="32" y="56"/>
                    </a:cubicBezTo>
                    <a:cubicBezTo>
                      <a:pt x="34" y="54"/>
                      <a:pt x="35" y="52"/>
                      <a:pt x="37" y="50"/>
                    </a:cubicBezTo>
                    <a:cubicBezTo>
                      <a:pt x="37" y="48"/>
                      <a:pt x="38" y="47"/>
                      <a:pt x="37" y="46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37" y="46"/>
                      <a:pt x="35" y="46"/>
                      <a:pt x="33" y="46"/>
                    </a:cubicBezTo>
                    <a:cubicBezTo>
                      <a:pt x="30" y="47"/>
                      <a:pt x="28" y="48"/>
                      <a:pt x="26" y="49"/>
                    </a:cubicBezTo>
                    <a:cubicBezTo>
                      <a:pt x="26" y="53"/>
                      <a:pt x="27" y="56"/>
                      <a:pt x="28" y="59"/>
                    </a:cubicBezTo>
                    <a:cubicBezTo>
                      <a:pt x="28" y="60"/>
                      <a:pt x="29" y="61"/>
                      <a:pt x="29" y="62"/>
                    </a:cubicBezTo>
                    <a:cubicBezTo>
                      <a:pt x="30" y="63"/>
                      <a:pt x="30" y="63"/>
                      <a:pt x="30" y="63"/>
                    </a:cubicBezTo>
                    <a:close/>
                    <a:moveTo>
                      <a:pt x="37" y="71"/>
                    </a:moveTo>
                    <a:cubicBezTo>
                      <a:pt x="41" y="75"/>
                      <a:pt x="46" y="77"/>
                      <a:pt x="51" y="78"/>
                    </a:cubicBezTo>
                    <a:cubicBezTo>
                      <a:pt x="50" y="76"/>
                      <a:pt x="48" y="75"/>
                      <a:pt x="48" y="73"/>
                    </a:cubicBezTo>
                    <a:cubicBezTo>
                      <a:pt x="47" y="72"/>
                      <a:pt x="46" y="72"/>
                      <a:pt x="45" y="71"/>
                    </a:cubicBezTo>
                    <a:cubicBezTo>
                      <a:pt x="44" y="71"/>
                      <a:pt x="42" y="71"/>
                      <a:pt x="41" y="71"/>
                    </a:cubicBezTo>
                    <a:cubicBezTo>
                      <a:pt x="40" y="71"/>
                      <a:pt x="38" y="71"/>
                      <a:pt x="37" y="71"/>
                    </a:cubicBezTo>
                    <a:close/>
                  </a:path>
                </a:pathLst>
              </a:custGeom>
              <a:solidFill>
                <a:srgbClr val="22477D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Group 86"/>
            <p:cNvGrpSpPr/>
            <p:nvPr/>
          </p:nvGrpSpPr>
          <p:grpSpPr>
            <a:xfrm>
              <a:off x="2783139" y="3597651"/>
              <a:ext cx="286483" cy="301448"/>
              <a:chOff x="3922713" y="2366963"/>
              <a:chExt cx="425450" cy="447675"/>
            </a:xfrm>
            <a:solidFill>
              <a:schemeClr val="bg1"/>
            </a:solidFill>
          </p:grpSpPr>
          <p:sp>
            <p:nvSpPr>
              <p:cNvPr id="51" name="Freeform: Shape 87"/>
              <p:cNvSpPr>
                <a:spLocks/>
              </p:cNvSpPr>
              <p:nvPr/>
            </p:nvSpPr>
            <p:spPr bwMode="auto">
              <a:xfrm>
                <a:off x="3968751" y="2513013"/>
                <a:ext cx="44450" cy="82550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8" y="1"/>
                  </a:cxn>
                  <a:cxn ang="0">
                    <a:pos x="1" y="9"/>
                  </a:cxn>
                  <a:cxn ang="0">
                    <a:pos x="1" y="9"/>
                  </a:cxn>
                  <a:cxn ang="0">
                    <a:pos x="1" y="12"/>
                  </a:cxn>
                  <a:cxn ang="0">
                    <a:pos x="8" y="21"/>
                  </a:cxn>
                  <a:cxn ang="0">
                    <a:pos x="12" y="21"/>
                  </a:cxn>
                  <a:cxn ang="0">
                    <a:pos x="12" y="19"/>
                  </a:cxn>
                  <a:cxn ang="0">
                    <a:pos x="12" y="19"/>
                  </a:cxn>
                  <a:cxn ang="0">
                    <a:pos x="12" y="2"/>
                  </a:cxn>
                  <a:cxn ang="0">
                    <a:pos x="10" y="0"/>
                  </a:cxn>
                  <a:cxn ang="0">
                    <a:pos x="8" y="13"/>
                  </a:cxn>
                  <a:cxn ang="0">
                    <a:pos x="6" y="11"/>
                  </a:cxn>
                  <a:cxn ang="0">
                    <a:pos x="8" y="8"/>
                  </a:cxn>
                  <a:cxn ang="0">
                    <a:pos x="8" y="13"/>
                  </a:cxn>
                </a:cxnLst>
                <a:rect l="0" t="0" r="r" b="b"/>
                <a:pathLst>
                  <a:path w="12" h="22">
                    <a:moveTo>
                      <a:pt x="10" y="0"/>
                    </a:moveTo>
                    <a:cubicBezTo>
                      <a:pt x="9" y="0"/>
                      <a:pt x="9" y="0"/>
                      <a:pt x="8" y="1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10"/>
                      <a:pt x="0" y="11"/>
                      <a:pt x="1" y="12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9" y="22"/>
                      <a:pt x="11" y="22"/>
                      <a:pt x="12" y="21"/>
                    </a:cubicBezTo>
                    <a:cubicBezTo>
                      <a:pt x="12" y="21"/>
                      <a:pt x="12" y="20"/>
                      <a:pt x="12" y="19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1" y="0"/>
                      <a:pt x="10" y="0"/>
                    </a:cubicBezTo>
                    <a:close/>
                    <a:moveTo>
                      <a:pt x="8" y="13"/>
                    </a:moveTo>
                    <a:cubicBezTo>
                      <a:pt x="6" y="11"/>
                      <a:pt x="6" y="11"/>
                      <a:pt x="6" y="11"/>
                    </a:cubicBezTo>
                    <a:cubicBezTo>
                      <a:pt x="8" y="8"/>
                      <a:pt x="8" y="8"/>
                      <a:pt x="8" y="8"/>
                    </a:cubicBezTo>
                    <a:lnTo>
                      <a:pt x="8" y="1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2" name="Freeform: Shape 88"/>
              <p:cNvSpPr>
                <a:spLocks/>
              </p:cNvSpPr>
              <p:nvPr/>
            </p:nvSpPr>
            <p:spPr bwMode="auto">
              <a:xfrm>
                <a:off x="4095751" y="2513013"/>
                <a:ext cx="46038" cy="82550"/>
              </a:xfrm>
              <a:custGeom>
                <a:avLst/>
                <a:gdLst/>
                <a:ahLst/>
                <a:cxnLst>
                  <a:cxn ang="0">
                    <a:pos x="12" y="9"/>
                  </a:cxn>
                  <a:cxn ang="0">
                    <a:pos x="12" y="9"/>
                  </a:cxn>
                  <a:cxn ang="0">
                    <a:pos x="5" y="1"/>
                  </a:cxn>
                  <a:cxn ang="0">
                    <a:pos x="3" y="0"/>
                  </a:cxn>
                  <a:cxn ang="0">
                    <a:pos x="1" y="2"/>
                  </a:cxn>
                  <a:cxn ang="0">
                    <a:pos x="1" y="2"/>
                  </a:cxn>
                  <a:cxn ang="0">
                    <a:pos x="0" y="19"/>
                  </a:cxn>
                  <a:cxn ang="0">
                    <a:pos x="1" y="22"/>
                  </a:cxn>
                  <a:cxn ang="0">
                    <a:pos x="4" y="21"/>
                  </a:cxn>
                  <a:cxn ang="0">
                    <a:pos x="11" y="12"/>
                  </a:cxn>
                  <a:cxn ang="0">
                    <a:pos x="12" y="9"/>
                  </a:cxn>
                  <a:cxn ang="0">
                    <a:pos x="5" y="13"/>
                  </a:cxn>
                  <a:cxn ang="0">
                    <a:pos x="5" y="9"/>
                  </a:cxn>
                  <a:cxn ang="0">
                    <a:pos x="7" y="11"/>
                  </a:cxn>
                  <a:cxn ang="0">
                    <a:pos x="5" y="13"/>
                  </a:cxn>
                </a:cxnLst>
                <a:rect l="0" t="0" r="r" b="b"/>
                <a:pathLst>
                  <a:path w="12" h="22"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  <a:cubicBezTo>
                      <a:pt x="2" y="0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1"/>
                      <a:pt x="1" y="22"/>
                    </a:cubicBezTo>
                    <a:cubicBezTo>
                      <a:pt x="2" y="22"/>
                      <a:pt x="3" y="22"/>
                      <a:pt x="4" y="21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2" y="11"/>
                      <a:pt x="12" y="10"/>
                      <a:pt x="12" y="9"/>
                    </a:cubicBezTo>
                    <a:close/>
                    <a:moveTo>
                      <a:pt x="5" y="13"/>
                    </a:moveTo>
                    <a:cubicBezTo>
                      <a:pt x="5" y="9"/>
                      <a:pt x="5" y="9"/>
                      <a:pt x="5" y="9"/>
                    </a:cubicBezTo>
                    <a:cubicBezTo>
                      <a:pt x="7" y="11"/>
                      <a:pt x="7" y="11"/>
                      <a:pt x="7" y="11"/>
                    </a:cubicBezTo>
                    <a:lnTo>
                      <a:pt x="5" y="1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3" name="Freeform: Shape 89"/>
              <p:cNvSpPr>
                <a:spLocks/>
              </p:cNvSpPr>
              <p:nvPr/>
            </p:nvSpPr>
            <p:spPr bwMode="auto">
              <a:xfrm>
                <a:off x="3922713" y="2366963"/>
                <a:ext cx="425450" cy="447675"/>
              </a:xfrm>
              <a:custGeom>
                <a:avLst/>
                <a:gdLst/>
                <a:ahLst/>
                <a:cxnLst>
                  <a:cxn ang="0">
                    <a:pos x="60" y="63"/>
                  </a:cxn>
                  <a:cxn ang="0">
                    <a:pos x="70" y="47"/>
                  </a:cxn>
                  <a:cxn ang="0">
                    <a:pos x="44" y="25"/>
                  </a:cxn>
                  <a:cxn ang="0">
                    <a:pos x="45" y="4"/>
                  </a:cxn>
                  <a:cxn ang="0">
                    <a:pos x="33" y="31"/>
                  </a:cxn>
                  <a:cxn ang="0">
                    <a:pos x="23" y="25"/>
                  </a:cxn>
                  <a:cxn ang="0">
                    <a:pos x="19" y="114"/>
                  </a:cxn>
                  <a:cxn ang="0">
                    <a:pos x="51" y="114"/>
                  </a:cxn>
                  <a:cxn ang="0">
                    <a:pos x="94" y="114"/>
                  </a:cxn>
                  <a:cxn ang="0">
                    <a:pos x="26" y="14"/>
                  </a:cxn>
                  <a:cxn ang="0">
                    <a:pos x="35" y="22"/>
                  </a:cxn>
                  <a:cxn ang="0">
                    <a:pos x="24" y="112"/>
                  </a:cxn>
                  <a:cxn ang="0">
                    <a:pos x="33" y="50"/>
                  </a:cxn>
                  <a:cxn ang="0">
                    <a:pos x="33" y="50"/>
                  </a:cxn>
                  <a:cxn ang="0">
                    <a:pos x="33" y="50"/>
                  </a:cxn>
                  <a:cxn ang="0">
                    <a:pos x="33" y="50"/>
                  </a:cxn>
                  <a:cxn ang="0">
                    <a:pos x="34" y="51"/>
                  </a:cxn>
                  <a:cxn ang="0">
                    <a:pos x="34" y="51"/>
                  </a:cxn>
                  <a:cxn ang="0">
                    <a:pos x="34" y="51"/>
                  </a:cxn>
                  <a:cxn ang="0">
                    <a:pos x="34" y="51"/>
                  </a:cxn>
                  <a:cxn ang="0">
                    <a:pos x="34" y="51"/>
                  </a:cxn>
                  <a:cxn ang="0">
                    <a:pos x="35" y="51"/>
                  </a:cxn>
                  <a:cxn ang="0">
                    <a:pos x="35" y="51"/>
                  </a:cxn>
                  <a:cxn ang="0">
                    <a:pos x="35" y="51"/>
                  </a:cxn>
                  <a:cxn ang="0">
                    <a:pos x="35" y="51"/>
                  </a:cxn>
                  <a:cxn ang="0">
                    <a:pos x="36" y="51"/>
                  </a:cxn>
                  <a:cxn ang="0">
                    <a:pos x="36" y="51"/>
                  </a:cxn>
                  <a:cxn ang="0">
                    <a:pos x="36" y="51"/>
                  </a:cxn>
                  <a:cxn ang="0">
                    <a:pos x="37" y="51"/>
                  </a:cxn>
                  <a:cxn ang="0">
                    <a:pos x="37" y="50"/>
                  </a:cxn>
                  <a:cxn ang="0">
                    <a:pos x="37" y="50"/>
                  </a:cxn>
                  <a:cxn ang="0">
                    <a:pos x="65" y="49"/>
                  </a:cxn>
                  <a:cxn ang="0">
                    <a:pos x="76" y="69"/>
                  </a:cxn>
                  <a:cxn ang="0">
                    <a:pos x="69" y="77"/>
                  </a:cxn>
                  <a:cxn ang="0">
                    <a:pos x="73" y="86"/>
                  </a:cxn>
                  <a:cxn ang="0">
                    <a:pos x="68" y="91"/>
                  </a:cxn>
                  <a:cxn ang="0">
                    <a:pos x="67" y="67"/>
                  </a:cxn>
                  <a:cxn ang="0">
                    <a:pos x="63" y="70"/>
                  </a:cxn>
                  <a:cxn ang="0">
                    <a:pos x="58" y="76"/>
                  </a:cxn>
                  <a:cxn ang="0">
                    <a:pos x="63" y="92"/>
                  </a:cxn>
                  <a:cxn ang="0">
                    <a:pos x="65" y="103"/>
                  </a:cxn>
                  <a:cxn ang="0">
                    <a:pos x="71" y="109"/>
                  </a:cxn>
                  <a:cxn ang="0">
                    <a:pos x="79" y="99"/>
                  </a:cxn>
                  <a:cxn ang="0">
                    <a:pos x="105" y="82"/>
                  </a:cxn>
                  <a:cxn ang="0">
                    <a:pos x="103" y="69"/>
                  </a:cxn>
                  <a:cxn ang="0">
                    <a:pos x="93" y="61"/>
                  </a:cxn>
                  <a:cxn ang="0">
                    <a:pos x="88" y="69"/>
                  </a:cxn>
                  <a:cxn ang="0">
                    <a:pos x="95" y="77"/>
                  </a:cxn>
                  <a:cxn ang="0">
                    <a:pos x="90" y="81"/>
                  </a:cxn>
                  <a:cxn ang="0">
                    <a:pos x="96" y="87"/>
                  </a:cxn>
                  <a:cxn ang="0">
                    <a:pos x="89" y="105"/>
                  </a:cxn>
                  <a:cxn ang="0">
                    <a:pos x="101" y="103"/>
                  </a:cxn>
                  <a:cxn ang="0">
                    <a:pos x="101" y="103"/>
                  </a:cxn>
                  <a:cxn ang="0">
                    <a:pos x="100" y="97"/>
                  </a:cxn>
                  <a:cxn ang="0">
                    <a:pos x="108" y="94"/>
                  </a:cxn>
                </a:cxnLst>
                <a:rect l="0" t="0" r="r" b="b"/>
                <a:pathLst>
                  <a:path w="113" h="119">
                    <a:moveTo>
                      <a:pt x="111" y="73"/>
                    </a:moveTo>
                    <a:cubicBezTo>
                      <a:pt x="109" y="69"/>
                      <a:pt x="107" y="66"/>
                      <a:pt x="104" y="63"/>
                    </a:cubicBezTo>
                    <a:cubicBezTo>
                      <a:pt x="101" y="60"/>
                      <a:pt x="98" y="57"/>
                      <a:pt x="94" y="56"/>
                    </a:cubicBezTo>
                    <a:cubicBezTo>
                      <a:pt x="90" y="54"/>
                      <a:pt x="86" y="54"/>
                      <a:pt x="82" y="54"/>
                    </a:cubicBezTo>
                    <a:cubicBezTo>
                      <a:pt x="78" y="54"/>
                      <a:pt x="74" y="54"/>
                      <a:pt x="70" y="56"/>
                    </a:cubicBezTo>
                    <a:cubicBezTo>
                      <a:pt x="66" y="57"/>
                      <a:pt x="63" y="60"/>
                      <a:pt x="60" y="63"/>
                    </a:cubicBezTo>
                    <a:cubicBezTo>
                      <a:pt x="57" y="66"/>
                      <a:pt x="55" y="69"/>
                      <a:pt x="53" y="73"/>
                    </a:cubicBezTo>
                    <a:cubicBezTo>
                      <a:pt x="52" y="75"/>
                      <a:pt x="51" y="78"/>
                      <a:pt x="51" y="81"/>
                    </a:cubicBezTo>
                    <a:cubicBezTo>
                      <a:pt x="51" y="71"/>
                      <a:pt x="51" y="71"/>
                      <a:pt x="51" y="71"/>
                    </a:cubicBezTo>
                    <a:cubicBezTo>
                      <a:pt x="70" y="50"/>
                      <a:pt x="70" y="50"/>
                      <a:pt x="70" y="50"/>
                    </a:cubicBezTo>
                    <a:cubicBezTo>
                      <a:pt x="70" y="50"/>
                      <a:pt x="70" y="50"/>
                      <a:pt x="70" y="50"/>
                    </a:cubicBezTo>
                    <a:cubicBezTo>
                      <a:pt x="71" y="49"/>
                      <a:pt x="71" y="48"/>
                      <a:pt x="70" y="47"/>
                    </a:cubicBezTo>
                    <a:cubicBezTo>
                      <a:pt x="70" y="47"/>
                      <a:pt x="70" y="47"/>
                      <a:pt x="70" y="47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8" y="24"/>
                      <a:pt x="48" y="24"/>
                      <a:pt x="48" y="24"/>
                    </a:cubicBezTo>
                    <a:cubicBezTo>
                      <a:pt x="47" y="24"/>
                      <a:pt x="45" y="24"/>
                      <a:pt x="44" y="24"/>
                    </a:cubicBezTo>
                    <a:cubicBezTo>
                      <a:pt x="44" y="25"/>
                      <a:pt x="44" y="25"/>
                      <a:pt x="44" y="25"/>
                    </a:cubicBezTo>
                    <a:cubicBezTo>
                      <a:pt x="38" y="39"/>
                      <a:pt x="38" y="39"/>
                      <a:pt x="38" y="39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8" y="30"/>
                      <a:pt x="38" y="28"/>
                      <a:pt x="38" y="27"/>
                    </a:cubicBezTo>
                    <a:cubicBezTo>
                      <a:pt x="41" y="26"/>
                      <a:pt x="43" y="25"/>
                      <a:pt x="45" y="23"/>
                    </a:cubicBezTo>
                    <a:cubicBezTo>
                      <a:pt x="48" y="21"/>
                      <a:pt x="49" y="17"/>
                      <a:pt x="49" y="14"/>
                    </a:cubicBezTo>
                    <a:cubicBezTo>
                      <a:pt x="49" y="10"/>
                      <a:pt x="48" y="7"/>
                      <a:pt x="45" y="4"/>
                    </a:cubicBezTo>
                    <a:cubicBezTo>
                      <a:pt x="43" y="2"/>
                      <a:pt x="39" y="0"/>
                      <a:pt x="35" y="0"/>
                    </a:cubicBezTo>
                    <a:cubicBezTo>
                      <a:pt x="31" y="0"/>
                      <a:pt x="28" y="2"/>
                      <a:pt x="26" y="4"/>
                    </a:cubicBezTo>
                    <a:cubicBezTo>
                      <a:pt x="23" y="7"/>
                      <a:pt x="21" y="10"/>
                      <a:pt x="21" y="14"/>
                    </a:cubicBezTo>
                    <a:cubicBezTo>
                      <a:pt x="21" y="17"/>
                      <a:pt x="23" y="21"/>
                      <a:pt x="26" y="23"/>
                    </a:cubicBezTo>
                    <a:cubicBezTo>
                      <a:pt x="27" y="25"/>
                      <a:pt x="30" y="26"/>
                      <a:pt x="32" y="27"/>
                    </a:cubicBezTo>
                    <a:cubicBezTo>
                      <a:pt x="32" y="28"/>
                      <a:pt x="32" y="30"/>
                      <a:pt x="33" y="31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6" y="24"/>
                      <a:pt x="25" y="23"/>
                      <a:pt x="23" y="24"/>
                    </a:cubicBezTo>
                    <a:cubicBezTo>
                      <a:pt x="23" y="24"/>
                      <a:pt x="23" y="24"/>
                      <a:pt x="23" y="25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0" y="48"/>
                      <a:pt x="0" y="49"/>
                      <a:pt x="1" y="50"/>
                    </a:cubicBezTo>
                    <a:cubicBezTo>
                      <a:pt x="1" y="50"/>
                      <a:pt x="1" y="50"/>
                      <a:pt x="1" y="50"/>
                    </a:cubicBezTo>
                    <a:cubicBezTo>
                      <a:pt x="20" y="71"/>
                      <a:pt x="20" y="71"/>
                      <a:pt x="20" y="71"/>
                    </a:cubicBezTo>
                    <a:cubicBezTo>
                      <a:pt x="19" y="114"/>
                      <a:pt x="19" y="114"/>
                      <a:pt x="19" y="114"/>
                    </a:cubicBezTo>
                    <a:cubicBezTo>
                      <a:pt x="19" y="114"/>
                      <a:pt x="19" y="114"/>
                      <a:pt x="19" y="114"/>
                    </a:cubicBezTo>
                    <a:cubicBezTo>
                      <a:pt x="19" y="115"/>
                      <a:pt x="20" y="116"/>
                      <a:pt x="22" y="116"/>
                    </a:cubicBezTo>
                    <a:cubicBezTo>
                      <a:pt x="39" y="119"/>
                      <a:pt x="32" y="119"/>
                      <a:pt x="49" y="116"/>
                    </a:cubicBezTo>
                    <a:cubicBezTo>
                      <a:pt x="49" y="114"/>
                      <a:pt x="49" y="114"/>
                      <a:pt x="49" y="114"/>
                    </a:cubicBezTo>
                    <a:cubicBezTo>
                      <a:pt x="49" y="116"/>
                      <a:pt x="49" y="116"/>
                      <a:pt x="49" y="116"/>
                    </a:cubicBezTo>
                    <a:cubicBezTo>
                      <a:pt x="50" y="116"/>
                      <a:pt x="51" y="115"/>
                      <a:pt x="51" y="114"/>
                    </a:cubicBezTo>
                    <a:cubicBezTo>
                      <a:pt x="51" y="89"/>
                      <a:pt x="51" y="89"/>
                      <a:pt x="51" y="89"/>
                    </a:cubicBezTo>
                    <a:cubicBezTo>
                      <a:pt x="51" y="92"/>
                      <a:pt x="52" y="95"/>
                      <a:pt x="53" y="97"/>
                    </a:cubicBezTo>
                    <a:cubicBezTo>
                      <a:pt x="55" y="101"/>
                      <a:pt x="57" y="104"/>
                      <a:pt x="60" y="107"/>
                    </a:cubicBezTo>
                    <a:cubicBezTo>
                      <a:pt x="63" y="110"/>
                      <a:pt x="66" y="112"/>
                      <a:pt x="70" y="114"/>
                    </a:cubicBezTo>
                    <a:cubicBezTo>
                      <a:pt x="74" y="116"/>
                      <a:pt x="78" y="116"/>
                      <a:pt x="82" y="116"/>
                    </a:cubicBezTo>
                    <a:cubicBezTo>
                      <a:pt x="86" y="116"/>
                      <a:pt x="90" y="116"/>
                      <a:pt x="94" y="114"/>
                    </a:cubicBezTo>
                    <a:cubicBezTo>
                      <a:pt x="98" y="112"/>
                      <a:pt x="101" y="110"/>
                      <a:pt x="104" y="107"/>
                    </a:cubicBezTo>
                    <a:cubicBezTo>
                      <a:pt x="107" y="104"/>
                      <a:pt x="109" y="101"/>
                      <a:pt x="111" y="97"/>
                    </a:cubicBezTo>
                    <a:cubicBezTo>
                      <a:pt x="113" y="93"/>
                      <a:pt x="113" y="89"/>
                      <a:pt x="113" y="85"/>
                    </a:cubicBezTo>
                    <a:cubicBezTo>
                      <a:pt x="113" y="81"/>
                      <a:pt x="113" y="77"/>
                      <a:pt x="111" y="73"/>
                    </a:cubicBezTo>
                    <a:close/>
                    <a:moveTo>
                      <a:pt x="29" y="20"/>
                    </a:moveTo>
                    <a:cubicBezTo>
                      <a:pt x="27" y="18"/>
                      <a:pt x="26" y="16"/>
                      <a:pt x="26" y="14"/>
                    </a:cubicBezTo>
                    <a:cubicBezTo>
                      <a:pt x="26" y="11"/>
                      <a:pt x="27" y="9"/>
                      <a:pt x="29" y="8"/>
                    </a:cubicBezTo>
                    <a:cubicBezTo>
                      <a:pt x="30" y="6"/>
                      <a:pt x="33" y="5"/>
                      <a:pt x="35" y="5"/>
                    </a:cubicBezTo>
                    <a:cubicBezTo>
                      <a:pt x="38" y="5"/>
                      <a:pt x="40" y="6"/>
                      <a:pt x="42" y="8"/>
                    </a:cubicBezTo>
                    <a:cubicBezTo>
                      <a:pt x="43" y="9"/>
                      <a:pt x="45" y="11"/>
                      <a:pt x="45" y="14"/>
                    </a:cubicBezTo>
                    <a:cubicBezTo>
                      <a:pt x="45" y="16"/>
                      <a:pt x="43" y="18"/>
                      <a:pt x="42" y="20"/>
                    </a:cubicBezTo>
                    <a:cubicBezTo>
                      <a:pt x="40" y="21"/>
                      <a:pt x="38" y="22"/>
                      <a:pt x="35" y="22"/>
                    </a:cubicBezTo>
                    <a:cubicBezTo>
                      <a:pt x="33" y="22"/>
                      <a:pt x="30" y="21"/>
                      <a:pt x="29" y="20"/>
                    </a:cubicBezTo>
                    <a:close/>
                    <a:moveTo>
                      <a:pt x="47" y="69"/>
                    </a:moveTo>
                    <a:cubicBezTo>
                      <a:pt x="46" y="69"/>
                      <a:pt x="46" y="70"/>
                      <a:pt x="46" y="70"/>
                    </a:cubicBezTo>
                    <a:cubicBezTo>
                      <a:pt x="46" y="70"/>
                      <a:pt x="46" y="70"/>
                      <a:pt x="46" y="70"/>
                    </a:cubicBezTo>
                    <a:cubicBezTo>
                      <a:pt x="46" y="112"/>
                      <a:pt x="46" y="112"/>
                      <a:pt x="46" y="112"/>
                    </a:cubicBezTo>
                    <a:cubicBezTo>
                      <a:pt x="32" y="115"/>
                      <a:pt x="38" y="115"/>
                      <a:pt x="24" y="112"/>
                    </a:cubicBezTo>
                    <a:cubicBezTo>
                      <a:pt x="24" y="71"/>
                      <a:pt x="24" y="71"/>
                      <a:pt x="24" y="71"/>
                    </a:cubicBezTo>
                    <a:cubicBezTo>
                      <a:pt x="24" y="70"/>
                      <a:pt x="24" y="69"/>
                      <a:pt x="24" y="69"/>
                    </a:cubicBezTo>
                    <a:cubicBezTo>
                      <a:pt x="24" y="69"/>
                      <a:pt x="24" y="69"/>
                      <a:pt x="24" y="6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24" y="30"/>
                      <a:pt x="24" y="30"/>
                      <a:pt x="24" y="3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3" y="50"/>
                      <a:pt x="34" y="50"/>
                      <a:pt x="34" y="50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4" y="50"/>
                      <a:pt x="34" y="50"/>
                      <a:pt x="34" y="50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4" y="51"/>
                      <a:pt x="34" y="51"/>
                      <a:pt x="34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6" y="51"/>
                      <a:pt x="36" y="51"/>
                      <a:pt x="36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1"/>
                      <a:pt x="37" y="51"/>
                    </a:cubicBezTo>
                    <a:cubicBezTo>
                      <a:pt x="37" y="51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37" y="50"/>
                      <a:pt x="37" y="50"/>
                      <a:pt x="37" y="50"/>
                    </a:cubicBezTo>
                    <a:cubicBezTo>
                      <a:pt x="47" y="30"/>
                      <a:pt x="47" y="30"/>
                      <a:pt x="47" y="30"/>
                    </a:cubicBezTo>
                    <a:cubicBezTo>
                      <a:pt x="65" y="49"/>
                      <a:pt x="65" y="49"/>
                      <a:pt x="65" y="49"/>
                    </a:cubicBezTo>
                    <a:lnTo>
                      <a:pt x="47" y="69"/>
                    </a:lnTo>
                    <a:close/>
                    <a:moveTo>
                      <a:pt x="76" y="64"/>
                    </a:moveTo>
                    <a:cubicBezTo>
                      <a:pt x="77" y="63"/>
                      <a:pt x="78" y="62"/>
                      <a:pt x="79" y="61"/>
                    </a:cubicBezTo>
                    <a:cubicBezTo>
                      <a:pt x="79" y="62"/>
                      <a:pt x="79" y="63"/>
                      <a:pt x="79" y="65"/>
                    </a:cubicBezTo>
                    <a:cubicBezTo>
                      <a:pt x="79" y="66"/>
                      <a:pt x="79" y="68"/>
                      <a:pt x="79" y="69"/>
                    </a:cubicBezTo>
                    <a:cubicBezTo>
                      <a:pt x="78" y="69"/>
                      <a:pt x="77" y="69"/>
                      <a:pt x="76" y="69"/>
                    </a:cubicBezTo>
                    <a:cubicBezTo>
                      <a:pt x="75" y="69"/>
                      <a:pt x="74" y="68"/>
                      <a:pt x="73" y="68"/>
                    </a:cubicBezTo>
                    <a:cubicBezTo>
                      <a:pt x="74" y="67"/>
                      <a:pt x="75" y="65"/>
                      <a:pt x="76" y="64"/>
                    </a:cubicBezTo>
                    <a:close/>
                    <a:moveTo>
                      <a:pt x="79" y="81"/>
                    </a:moveTo>
                    <a:cubicBezTo>
                      <a:pt x="77" y="81"/>
                      <a:pt x="75" y="81"/>
                      <a:pt x="73" y="81"/>
                    </a:cubicBezTo>
                    <a:cubicBezTo>
                      <a:pt x="72" y="81"/>
                      <a:pt x="70" y="81"/>
                      <a:pt x="68" y="81"/>
                    </a:cubicBezTo>
                    <a:cubicBezTo>
                      <a:pt x="68" y="80"/>
                      <a:pt x="68" y="79"/>
                      <a:pt x="69" y="77"/>
                    </a:cubicBezTo>
                    <a:cubicBezTo>
                      <a:pt x="69" y="76"/>
                      <a:pt x="70" y="74"/>
                      <a:pt x="70" y="73"/>
                    </a:cubicBezTo>
                    <a:cubicBezTo>
                      <a:pt x="72" y="73"/>
                      <a:pt x="73" y="74"/>
                      <a:pt x="75" y="74"/>
                    </a:cubicBezTo>
                    <a:cubicBezTo>
                      <a:pt x="76" y="74"/>
                      <a:pt x="78" y="75"/>
                      <a:pt x="79" y="75"/>
                    </a:cubicBezTo>
                    <a:cubicBezTo>
                      <a:pt x="79" y="78"/>
                      <a:pt x="79" y="78"/>
                      <a:pt x="79" y="78"/>
                    </a:cubicBezTo>
                    <a:lnTo>
                      <a:pt x="79" y="81"/>
                    </a:lnTo>
                    <a:close/>
                    <a:moveTo>
                      <a:pt x="73" y="86"/>
                    </a:moveTo>
                    <a:cubicBezTo>
                      <a:pt x="75" y="86"/>
                      <a:pt x="77" y="86"/>
                      <a:pt x="79" y="86"/>
                    </a:cubicBezTo>
                    <a:cubicBezTo>
                      <a:pt x="79" y="90"/>
                      <a:pt x="79" y="90"/>
                      <a:pt x="79" y="90"/>
                    </a:cubicBezTo>
                    <a:cubicBezTo>
                      <a:pt x="79" y="94"/>
                      <a:pt x="79" y="94"/>
                      <a:pt x="79" y="94"/>
                    </a:cubicBezTo>
                    <a:cubicBezTo>
                      <a:pt x="78" y="94"/>
                      <a:pt x="76" y="94"/>
                      <a:pt x="74" y="94"/>
                    </a:cubicBezTo>
                    <a:cubicBezTo>
                      <a:pt x="73" y="95"/>
                      <a:pt x="71" y="95"/>
                      <a:pt x="69" y="96"/>
                    </a:cubicBezTo>
                    <a:cubicBezTo>
                      <a:pt x="69" y="94"/>
                      <a:pt x="68" y="93"/>
                      <a:pt x="68" y="91"/>
                    </a:cubicBezTo>
                    <a:cubicBezTo>
                      <a:pt x="68" y="90"/>
                      <a:pt x="68" y="88"/>
                      <a:pt x="68" y="87"/>
                    </a:cubicBezTo>
                    <a:cubicBezTo>
                      <a:pt x="70" y="86"/>
                      <a:pt x="71" y="86"/>
                      <a:pt x="73" y="86"/>
                    </a:cubicBezTo>
                    <a:close/>
                    <a:moveTo>
                      <a:pt x="69" y="62"/>
                    </a:moveTo>
                    <a:cubicBezTo>
                      <a:pt x="70" y="62"/>
                      <a:pt x="71" y="61"/>
                      <a:pt x="71" y="61"/>
                    </a:cubicBezTo>
                    <a:cubicBezTo>
                      <a:pt x="71" y="61"/>
                      <a:pt x="71" y="62"/>
                      <a:pt x="71" y="62"/>
                    </a:cubicBezTo>
                    <a:cubicBezTo>
                      <a:pt x="69" y="63"/>
                      <a:pt x="68" y="65"/>
                      <a:pt x="67" y="67"/>
                    </a:cubicBezTo>
                    <a:cubicBezTo>
                      <a:pt x="67" y="66"/>
                      <a:pt x="66" y="66"/>
                      <a:pt x="66" y="66"/>
                    </a:cubicBezTo>
                    <a:cubicBezTo>
                      <a:pt x="65" y="66"/>
                      <a:pt x="65" y="66"/>
                      <a:pt x="65" y="65"/>
                    </a:cubicBezTo>
                    <a:cubicBezTo>
                      <a:pt x="66" y="64"/>
                      <a:pt x="68" y="63"/>
                      <a:pt x="69" y="62"/>
                    </a:cubicBezTo>
                    <a:close/>
                    <a:moveTo>
                      <a:pt x="58" y="76"/>
                    </a:moveTo>
                    <a:cubicBezTo>
                      <a:pt x="58" y="73"/>
                      <a:pt x="60" y="71"/>
                      <a:pt x="61" y="69"/>
                    </a:cubicBezTo>
                    <a:cubicBezTo>
                      <a:pt x="62" y="70"/>
                      <a:pt x="62" y="70"/>
                      <a:pt x="63" y="70"/>
                    </a:cubicBezTo>
                    <a:cubicBezTo>
                      <a:pt x="64" y="71"/>
                      <a:pt x="64" y="71"/>
                      <a:pt x="65" y="71"/>
                    </a:cubicBezTo>
                    <a:cubicBezTo>
                      <a:pt x="65" y="73"/>
                      <a:pt x="64" y="75"/>
                      <a:pt x="64" y="76"/>
                    </a:cubicBezTo>
                    <a:cubicBezTo>
                      <a:pt x="63" y="78"/>
                      <a:pt x="63" y="80"/>
                      <a:pt x="63" y="82"/>
                    </a:cubicBezTo>
                    <a:cubicBezTo>
                      <a:pt x="61" y="82"/>
                      <a:pt x="60" y="82"/>
                      <a:pt x="59" y="82"/>
                    </a:cubicBezTo>
                    <a:cubicBezTo>
                      <a:pt x="58" y="82"/>
                      <a:pt x="57" y="82"/>
                      <a:pt x="56" y="82"/>
                    </a:cubicBezTo>
                    <a:cubicBezTo>
                      <a:pt x="56" y="80"/>
                      <a:pt x="57" y="78"/>
                      <a:pt x="58" y="76"/>
                    </a:cubicBezTo>
                    <a:close/>
                    <a:moveTo>
                      <a:pt x="60" y="99"/>
                    </a:moveTo>
                    <a:cubicBezTo>
                      <a:pt x="59" y="98"/>
                      <a:pt x="58" y="96"/>
                      <a:pt x="57" y="94"/>
                    </a:cubicBezTo>
                    <a:cubicBezTo>
                      <a:pt x="57" y="92"/>
                      <a:pt x="56" y="89"/>
                      <a:pt x="56" y="87"/>
                    </a:cubicBezTo>
                    <a:cubicBezTo>
                      <a:pt x="57" y="87"/>
                      <a:pt x="58" y="87"/>
                      <a:pt x="59" y="87"/>
                    </a:cubicBezTo>
                    <a:cubicBezTo>
                      <a:pt x="60" y="87"/>
                      <a:pt x="61" y="87"/>
                      <a:pt x="62" y="87"/>
                    </a:cubicBezTo>
                    <a:cubicBezTo>
                      <a:pt x="62" y="89"/>
                      <a:pt x="63" y="90"/>
                      <a:pt x="63" y="92"/>
                    </a:cubicBezTo>
                    <a:cubicBezTo>
                      <a:pt x="63" y="94"/>
                      <a:pt x="64" y="96"/>
                      <a:pt x="64" y="97"/>
                    </a:cubicBezTo>
                    <a:cubicBezTo>
                      <a:pt x="64" y="98"/>
                      <a:pt x="63" y="98"/>
                      <a:pt x="62" y="98"/>
                    </a:cubicBezTo>
                    <a:cubicBezTo>
                      <a:pt x="62" y="99"/>
                      <a:pt x="61" y="99"/>
                      <a:pt x="60" y="99"/>
                    </a:cubicBezTo>
                    <a:close/>
                    <a:moveTo>
                      <a:pt x="69" y="108"/>
                    </a:moveTo>
                    <a:cubicBezTo>
                      <a:pt x="67" y="107"/>
                      <a:pt x="65" y="105"/>
                      <a:pt x="64" y="103"/>
                    </a:cubicBezTo>
                    <a:cubicBezTo>
                      <a:pt x="64" y="103"/>
                      <a:pt x="64" y="103"/>
                      <a:pt x="65" y="103"/>
                    </a:cubicBezTo>
                    <a:cubicBezTo>
                      <a:pt x="65" y="103"/>
                      <a:pt x="66" y="102"/>
                      <a:pt x="66" y="102"/>
                    </a:cubicBezTo>
                    <a:cubicBezTo>
                      <a:pt x="67" y="104"/>
                      <a:pt x="68" y="106"/>
                      <a:pt x="70" y="107"/>
                    </a:cubicBezTo>
                    <a:cubicBezTo>
                      <a:pt x="70" y="107"/>
                      <a:pt x="70" y="107"/>
                      <a:pt x="70" y="107"/>
                    </a:cubicBezTo>
                    <a:cubicBezTo>
                      <a:pt x="70" y="107"/>
                      <a:pt x="70" y="107"/>
                      <a:pt x="70" y="107"/>
                    </a:cubicBezTo>
                    <a:cubicBezTo>
                      <a:pt x="70" y="107"/>
                      <a:pt x="70" y="107"/>
                      <a:pt x="70" y="107"/>
                    </a:cubicBezTo>
                    <a:cubicBezTo>
                      <a:pt x="70" y="108"/>
                      <a:pt x="71" y="108"/>
                      <a:pt x="71" y="109"/>
                    </a:cubicBezTo>
                    <a:cubicBezTo>
                      <a:pt x="70" y="108"/>
                      <a:pt x="70" y="108"/>
                      <a:pt x="69" y="108"/>
                    </a:cubicBezTo>
                    <a:close/>
                    <a:moveTo>
                      <a:pt x="75" y="105"/>
                    </a:moveTo>
                    <a:cubicBezTo>
                      <a:pt x="74" y="104"/>
                      <a:pt x="72" y="102"/>
                      <a:pt x="71" y="100"/>
                    </a:cubicBezTo>
                    <a:cubicBezTo>
                      <a:pt x="73" y="100"/>
                      <a:pt x="74" y="100"/>
                      <a:pt x="75" y="99"/>
                    </a:cubicBezTo>
                    <a:cubicBezTo>
                      <a:pt x="77" y="99"/>
                      <a:pt x="78" y="99"/>
                      <a:pt x="79" y="99"/>
                    </a:cubicBezTo>
                    <a:cubicBezTo>
                      <a:pt x="79" y="99"/>
                      <a:pt x="79" y="99"/>
                      <a:pt x="79" y="99"/>
                    </a:cubicBezTo>
                    <a:cubicBezTo>
                      <a:pt x="79" y="103"/>
                      <a:pt x="79" y="106"/>
                      <a:pt x="79" y="109"/>
                    </a:cubicBezTo>
                    <a:cubicBezTo>
                      <a:pt x="78" y="108"/>
                      <a:pt x="76" y="107"/>
                      <a:pt x="75" y="105"/>
                    </a:cubicBezTo>
                    <a:close/>
                    <a:moveTo>
                      <a:pt x="103" y="69"/>
                    </a:moveTo>
                    <a:cubicBezTo>
                      <a:pt x="105" y="71"/>
                      <a:pt x="106" y="73"/>
                      <a:pt x="107" y="76"/>
                    </a:cubicBezTo>
                    <a:cubicBezTo>
                      <a:pt x="107" y="78"/>
                      <a:pt x="108" y="80"/>
                      <a:pt x="108" y="82"/>
                    </a:cubicBezTo>
                    <a:cubicBezTo>
                      <a:pt x="107" y="82"/>
                      <a:pt x="106" y="82"/>
                      <a:pt x="105" y="82"/>
                    </a:cubicBezTo>
                    <a:cubicBezTo>
                      <a:pt x="105" y="82"/>
                      <a:pt x="105" y="82"/>
                      <a:pt x="105" y="82"/>
                    </a:cubicBezTo>
                    <a:cubicBezTo>
                      <a:pt x="104" y="82"/>
                      <a:pt x="103" y="82"/>
                      <a:pt x="101" y="82"/>
                    </a:cubicBezTo>
                    <a:cubicBezTo>
                      <a:pt x="101" y="80"/>
                      <a:pt x="101" y="78"/>
                      <a:pt x="101" y="76"/>
                    </a:cubicBezTo>
                    <a:cubicBezTo>
                      <a:pt x="100" y="75"/>
                      <a:pt x="100" y="73"/>
                      <a:pt x="99" y="71"/>
                    </a:cubicBezTo>
                    <a:cubicBezTo>
                      <a:pt x="100" y="71"/>
                      <a:pt x="100" y="71"/>
                      <a:pt x="101" y="71"/>
                    </a:cubicBezTo>
                    <a:cubicBezTo>
                      <a:pt x="102" y="70"/>
                      <a:pt x="102" y="70"/>
                      <a:pt x="103" y="69"/>
                    </a:cubicBezTo>
                    <a:close/>
                    <a:moveTo>
                      <a:pt x="95" y="62"/>
                    </a:moveTo>
                    <a:cubicBezTo>
                      <a:pt x="97" y="63"/>
                      <a:pt x="98" y="64"/>
                      <a:pt x="100" y="65"/>
                    </a:cubicBezTo>
                    <a:cubicBezTo>
                      <a:pt x="99" y="66"/>
                      <a:pt x="99" y="66"/>
                      <a:pt x="98" y="66"/>
                    </a:cubicBezTo>
                    <a:cubicBezTo>
                      <a:pt x="98" y="66"/>
                      <a:pt x="97" y="66"/>
                      <a:pt x="97" y="67"/>
                    </a:cubicBezTo>
                    <a:cubicBezTo>
                      <a:pt x="96" y="65"/>
                      <a:pt x="95" y="63"/>
                      <a:pt x="94" y="62"/>
                    </a:cubicBezTo>
                    <a:cubicBezTo>
                      <a:pt x="93" y="62"/>
                      <a:pt x="93" y="61"/>
                      <a:pt x="93" y="61"/>
                    </a:cubicBezTo>
                    <a:cubicBezTo>
                      <a:pt x="93" y="61"/>
                      <a:pt x="94" y="62"/>
                      <a:pt x="95" y="62"/>
                    </a:cubicBezTo>
                    <a:close/>
                    <a:moveTo>
                      <a:pt x="84" y="65"/>
                    </a:moveTo>
                    <a:cubicBezTo>
                      <a:pt x="84" y="63"/>
                      <a:pt x="85" y="62"/>
                      <a:pt x="85" y="61"/>
                    </a:cubicBezTo>
                    <a:cubicBezTo>
                      <a:pt x="86" y="61"/>
                      <a:pt x="87" y="63"/>
                      <a:pt x="88" y="64"/>
                    </a:cubicBezTo>
                    <a:cubicBezTo>
                      <a:pt x="89" y="65"/>
                      <a:pt x="91" y="67"/>
                      <a:pt x="92" y="68"/>
                    </a:cubicBezTo>
                    <a:cubicBezTo>
                      <a:pt x="90" y="69"/>
                      <a:pt x="89" y="69"/>
                      <a:pt x="88" y="69"/>
                    </a:cubicBezTo>
                    <a:cubicBezTo>
                      <a:pt x="87" y="69"/>
                      <a:pt x="86" y="69"/>
                      <a:pt x="84" y="69"/>
                    </a:cubicBezTo>
                    <a:cubicBezTo>
                      <a:pt x="84" y="68"/>
                      <a:pt x="84" y="66"/>
                      <a:pt x="84" y="65"/>
                    </a:cubicBezTo>
                    <a:close/>
                    <a:moveTo>
                      <a:pt x="84" y="78"/>
                    </a:moveTo>
                    <a:cubicBezTo>
                      <a:pt x="84" y="75"/>
                      <a:pt x="84" y="75"/>
                      <a:pt x="84" y="75"/>
                    </a:cubicBezTo>
                    <a:cubicBezTo>
                      <a:pt x="88" y="75"/>
                      <a:pt x="91" y="74"/>
                      <a:pt x="94" y="73"/>
                    </a:cubicBezTo>
                    <a:cubicBezTo>
                      <a:pt x="95" y="74"/>
                      <a:pt x="95" y="76"/>
                      <a:pt x="95" y="77"/>
                    </a:cubicBezTo>
                    <a:cubicBezTo>
                      <a:pt x="96" y="77"/>
                      <a:pt x="96" y="77"/>
                      <a:pt x="96" y="77"/>
                    </a:cubicBezTo>
                    <a:cubicBezTo>
                      <a:pt x="95" y="77"/>
                      <a:pt x="95" y="77"/>
                      <a:pt x="95" y="77"/>
                    </a:cubicBezTo>
                    <a:cubicBezTo>
                      <a:pt x="95" y="77"/>
                      <a:pt x="95" y="77"/>
                      <a:pt x="95" y="77"/>
                    </a:cubicBezTo>
                    <a:cubicBezTo>
                      <a:pt x="95" y="77"/>
                      <a:pt x="95" y="77"/>
                      <a:pt x="95" y="77"/>
                    </a:cubicBezTo>
                    <a:cubicBezTo>
                      <a:pt x="96" y="79"/>
                      <a:pt x="96" y="80"/>
                      <a:pt x="96" y="81"/>
                    </a:cubicBezTo>
                    <a:cubicBezTo>
                      <a:pt x="94" y="81"/>
                      <a:pt x="92" y="81"/>
                      <a:pt x="90" y="81"/>
                    </a:cubicBezTo>
                    <a:cubicBezTo>
                      <a:pt x="88" y="81"/>
                      <a:pt x="86" y="81"/>
                      <a:pt x="84" y="81"/>
                    </a:cubicBezTo>
                    <a:lnTo>
                      <a:pt x="84" y="78"/>
                    </a:lnTo>
                    <a:close/>
                    <a:moveTo>
                      <a:pt x="84" y="90"/>
                    </a:moveTo>
                    <a:cubicBezTo>
                      <a:pt x="84" y="86"/>
                      <a:pt x="84" y="86"/>
                      <a:pt x="84" y="86"/>
                    </a:cubicBezTo>
                    <a:cubicBezTo>
                      <a:pt x="86" y="86"/>
                      <a:pt x="88" y="86"/>
                      <a:pt x="90" y="86"/>
                    </a:cubicBezTo>
                    <a:cubicBezTo>
                      <a:pt x="92" y="86"/>
                      <a:pt x="94" y="86"/>
                      <a:pt x="96" y="87"/>
                    </a:cubicBezTo>
                    <a:cubicBezTo>
                      <a:pt x="96" y="88"/>
                      <a:pt x="96" y="90"/>
                      <a:pt x="96" y="91"/>
                    </a:cubicBezTo>
                    <a:cubicBezTo>
                      <a:pt x="96" y="93"/>
                      <a:pt x="95" y="94"/>
                      <a:pt x="95" y="95"/>
                    </a:cubicBezTo>
                    <a:cubicBezTo>
                      <a:pt x="93" y="95"/>
                      <a:pt x="91" y="94"/>
                      <a:pt x="90" y="94"/>
                    </a:cubicBezTo>
                    <a:cubicBezTo>
                      <a:pt x="88" y="94"/>
                      <a:pt x="86" y="94"/>
                      <a:pt x="84" y="94"/>
                    </a:cubicBezTo>
                    <a:lnTo>
                      <a:pt x="84" y="90"/>
                    </a:lnTo>
                    <a:close/>
                    <a:moveTo>
                      <a:pt x="89" y="105"/>
                    </a:moveTo>
                    <a:cubicBezTo>
                      <a:pt x="88" y="107"/>
                      <a:pt x="86" y="108"/>
                      <a:pt x="85" y="109"/>
                    </a:cubicBezTo>
                    <a:cubicBezTo>
                      <a:pt x="85" y="106"/>
                      <a:pt x="85" y="102"/>
                      <a:pt x="85" y="99"/>
                    </a:cubicBezTo>
                    <a:cubicBezTo>
                      <a:pt x="86" y="99"/>
                      <a:pt x="87" y="99"/>
                      <a:pt x="89" y="99"/>
                    </a:cubicBezTo>
                    <a:cubicBezTo>
                      <a:pt x="90" y="100"/>
                      <a:pt x="91" y="100"/>
                      <a:pt x="93" y="100"/>
                    </a:cubicBezTo>
                    <a:cubicBezTo>
                      <a:pt x="92" y="102"/>
                      <a:pt x="91" y="104"/>
                      <a:pt x="89" y="105"/>
                    </a:cubicBezTo>
                    <a:close/>
                    <a:moveTo>
                      <a:pt x="101" y="103"/>
                    </a:moveTo>
                    <a:cubicBezTo>
                      <a:pt x="99" y="105"/>
                      <a:pt x="97" y="107"/>
                      <a:pt x="95" y="108"/>
                    </a:cubicBezTo>
                    <a:cubicBezTo>
                      <a:pt x="94" y="108"/>
                      <a:pt x="94" y="108"/>
                      <a:pt x="93" y="109"/>
                    </a:cubicBezTo>
                    <a:cubicBezTo>
                      <a:pt x="93" y="108"/>
                      <a:pt x="94" y="108"/>
                      <a:pt x="94" y="107"/>
                    </a:cubicBezTo>
                    <a:cubicBezTo>
                      <a:pt x="96" y="106"/>
                      <a:pt x="97" y="104"/>
                      <a:pt x="98" y="102"/>
                    </a:cubicBezTo>
                    <a:cubicBezTo>
                      <a:pt x="98" y="102"/>
                      <a:pt x="99" y="103"/>
                      <a:pt x="99" y="103"/>
                    </a:cubicBezTo>
                    <a:cubicBezTo>
                      <a:pt x="100" y="103"/>
                      <a:pt x="100" y="103"/>
                      <a:pt x="101" y="103"/>
                    </a:cubicBezTo>
                    <a:close/>
                    <a:moveTo>
                      <a:pt x="108" y="94"/>
                    </a:moveTo>
                    <a:cubicBezTo>
                      <a:pt x="107" y="94"/>
                      <a:pt x="107" y="94"/>
                      <a:pt x="107" y="94"/>
                    </a:cubicBezTo>
                    <a:cubicBezTo>
                      <a:pt x="107" y="94"/>
                      <a:pt x="107" y="94"/>
                      <a:pt x="107" y="94"/>
                    </a:cubicBezTo>
                    <a:cubicBezTo>
                      <a:pt x="106" y="96"/>
                      <a:pt x="105" y="98"/>
                      <a:pt x="104" y="99"/>
                    </a:cubicBezTo>
                    <a:cubicBezTo>
                      <a:pt x="103" y="99"/>
                      <a:pt x="103" y="99"/>
                      <a:pt x="102" y="98"/>
                    </a:cubicBezTo>
                    <a:cubicBezTo>
                      <a:pt x="101" y="98"/>
                      <a:pt x="100" y="98"/>
                      <a:pt x="100" y="97"/>
                    </a:cubicBezTo>
                    <a:cubicBezTo>
                      <a:pt x="100" y="96"/>
                      <a:pt x="101" y="94"/>
                      <a:pt x="101" y="92"/>
                    </a:cubicBezTo>
                    <a:cubicBezTo>
                      <a:pt x="101" y="90"/>
                      <a:pt x="102" y="89"/>
                      <a:pt x="102" y="87"/>
                    </a:cubicBezTo>
                    <a:cubicBezTo>
                      <a:pt x="103" y="87"/>
                      <a:pt x="104" y="87"/>
                      <a:pt x="105" y="87"/>
                    </a:cubicBezTo>
                    <a:cubicBezTo>
                      <a:pt x="106" y="87"/>
                      <a:pt x="107" y="87"/>
                      <a:pt x="108" y="87"/>
                    </a:cubicBezTo>
                    <a:cubicBezTo>
                      <a:pt x="108" y="89"/>
                      <a:pt x="107" y="92"/>
                      <a:pt x="107" y="94"/>
                    </a:cubicBezTo>
                    <a:lnTo>
                      <a:pt x="108" y="94"/>
                    </a:lnTo>
                    <a:close/>
                  </a:path>
                </a:pathLst>
              </a:custGeom>
              <a:solidFill>
                <a:srgbClr val="22477D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Group 90"/>
            <p:cNvGrpSpPr/>
            <p:nvPr/>
          </p:nvGrpSpPr>
          <p:grpSpPr>
            <a:xfrm>
              <a:off x="2323316" y="2444100"/>
              <a:ext cx="284343" cy="301447"/>
              <a:chOff x="3054351" y="2366963"/>
              <a:chExt cx="422275" cy="447675"/>
            </a:xfrm>
            <a:solidFill>
              <a:schemeClr val="bg1"/>
            </a:solidFill>
          </p:grpSpPr>
          <p:sp>
            <p:nvSpPr>
              <p:cNvPr id="49" name="Freeform: Shape 91"/>
              <p:cNvSpPr>
                <a:spLocks/>
              </p:cNvSpPr>
              <p:nvPr/>
            </p:nvSpPr>
            <p:spPr bwMode="auto">
              <a:xfrm>
                <a:off x="3054351" y="2649538"/>
                <a:ext cx="422275" cy="165100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6" y="6"/>
                  </a:cxn>
                  <a:cxn ang="0">
                    <a:pos x="50" y="44"/>
                  </a:cxn>
                  <a:cxn ang="0">
                    <a:pos x="105" y="38"/>
                  </a:cxn>
                  <a:cxn ang="0">
                    <a:pos x="10" y="34"/>
                  </a:cxn>
                  <a:cxn ang="0">
                    <a:pos x="50" y="5"/>
                  </a:cxn>
                  <a:cxn ang="0">
                    <a:pos x="68" y="20"/>
                  </a:cxn>
                  <a:cxn ang="0">
                    <a:pos x="68" y="20"/>
                  </a:cxn>
                  <a:cxn ang="0">
                    <a:pos x="68" y="20"/>
                  </a:cxn>
                  <a:cxn ang="0">
                    <a:pos x="68" y="21"/>
                  </a:cxn>
                  <a:cxn ang="0">
                    <a:pos x="68" y="21"/>
                  </a:cxn>
                  <a:cxn ang="0">
                    <a:pos x="68" y="21"/>
                  </a:cxn>
                  <a:cxn ang="0">
                    <a:pos x="68" y="22"/>
                  </a:cxn>
                  <a:cxn ang="0">
                    <a:pos x="68" y="22"/>
                  </a:cxn>
                  <a:cxn ang="0">
                    <a:pos x="68" y="22"/>
                  </a:cxn>
                  <a:cxn ang="0">
                    <a:pos x="68" y="23"/>
                  </a:cxn>
                  <a:cxn ang="0">
                    <a:pos x="68" y="23"/>
                  </a:cxn>
                  <a:cxn ang="0">
                    <a:pos x="68" y="23"/>
                  </a:cxn>
                  <a:cxn ang="0">
                    <a:pos x="68" y="24"/>
                  </a:cxn>
                  <a:cxn ang="0">
                    <a:pos x="68" y="24"/>
                  </a:cxn>
                  <a:cxn ang="0">
                    <a:pos x="60" y="12"/>
                  </a:cxn>
                  <a:cxn ang="0">
                    <a:pos x="45" y="8"/>
                  </a:cxn>
                  <a:cxn ang="0">
                    <a:pos x="12" y="12"/>
                  </a:cxn>
                  <a:cxn ang="0">
                    <a:pos x="22" y="36"/>
                  </a:cxn>
                  <a:cxn ang="0">
                    <a:pos x="22" y="39"/>
                  </a:cxn>
                  <a:cxn ang="0">
                    <a:pos x="57" y="28"/>
                  </a:cxn>
                  <a:cxn ang="0">
                    <a:pos x="53" y="18"/>
                  </a:cxn>
                  <a:cxn ang="0">
                    <a:pos x="41" y="31"/>
                  </a:cxn>
                  <a:cxn ang="0">
                    <a:pos x="16" y="16"/>
                  </a:cxn>
                  <a:cxn ang="0">
                    <a:pos x="41" y="13"/>
                  </a:cxn>
                  <a:cxn ang="0">
                    <a:pos x="102" y="34"/>
                  </a:cxn>
                  <a:cxn ang="0">
                    <a:pos x="45" y="17"/>
                  </a:cxn>
                  <a:cxn ang="0">
                    <a:pos x="48" y="25"/>
                  </a:cxn>
                  <a:cxn ang="0">
                    <a:pos x="100" y="32"/>
                  </a:cxn>
                  <a:cxn ang="0">
                    <a:pos x="68" y="8"/>
                  </a:cxn>
                  <a:cxn ang="0">
                    <a:pos x="102" y="10"/>
                  </a:cxn>
                  <a:cxn ang="0">
                    <a:pos x="73" y="21"/>
                  </a:cxn>
                  <a:cxn ang="0">
                    <a:pos x="73" y="21"/>
                  </a:cxn>
                  <a:cxn ang="0">
                    <a:pos x="73" y="21"/>
                  </a:cxn>
                  <a:cxn ang="0">
                    <a:pos x="73" y="20"/>
                  </a:cxn>
                  <a:cxn ang="0">
                    <a:pos x="73" y="20"/>
                  </a:cxn>
                  <a:cxn ang="0">
                    <a:pos x="73" y="20"/>
                  </a:cxn>
                  <a:cxn ang="0">
                    <a:pos x="73" y="19"/>
                  </a:cxn>
                  <a:cxn ang="0">
                    <a:pos x="99" y="22"/>
                  </a:cxn>
                  <a:cxn ang="0">
                    <a:pos x="90" y="31"/>
                  </a:cxn>
                  <a:cxn ang="0">
                    <a:pos x="73" y="24"/>
                  </a:cxn>
                  <a:cxn ang="0">
                    <a:pos x="73" y="24"/>
                  </a:cxn>
                  <a:cxn ang="0">
                    <a:pos x="73" y="23"/>
                  </a:cxn>
                  <a:cxn ang="0">
                    <a:pos x="73" y="23"/>
                  </a:cxn>
                  <a:cxn ang="0">
                    <a:pos x="73" y="23"/>
                  </a:cxn>
                  <a:cxn ang="0">
                    <a:pos x="73" y="23"/>
                  </a:cxn>
                  <a:cxn ang="0">
                    <a:pos x="73" y="22"/>
                  </a:cxn>
                  <a:cxn ang="0">
                    <a:pos x="73" y="22"/>
                  </a:cxn>
                </a:cxnLst>
                <a:rect l="0" t="0" r="r" b="b"/>
                <a:pathLst>
                  <a:path w="112" h="44">
                    <a:moveTo>
                      <a:pt x="105" y="6"/>
                    </a:moveTo>
                    <a:cubicBezTo>
                      <a:pt x="101" y="2"/>
                      <a:pt x="96" y="0"/>
                      <a:pt x="90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0" y="0"/>
                      <a:pt x="59" y="0"/>
                      <a:pt x="58" y="0"/>
                    </a:cubicBezTo>
                    <a:cubicBezTo>
                      <a:pt x="57" y="0"/>
                      <a:pt x="57" y="0"/>
                      <a:pt x="56" y="0"/>
                    </a:cubicBezTo>
                    <a:cubicBezTo>
                      <a:pt x="54" y="0"/>
                      <a:pt x="52" y="0"/>
                      <a:pt x="50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6" y="0"/>
                      <a:pt x="10" y="2"/>
                      <a:pt x="6" y="6"/>
                    </a:cubicBezTo>
                    <a:cubicBezTo>
                      <a:pt x="2" y="10"/>
                      <a:pt x="0" y="16"/>
                      <a:pt x="0" y="22"/>
                    </a:cubicBezTo>
                    <a:cubicBezTo>
                      <a:pt x="0" y="28"/>
                      <a:pt x="2" y="34"/>
                      <a:pt x="6" y="38"/>
                    </a:cubicBezTo>
                    <a:cubicBezTo>
                      <a:pt x="10" y="42"/>
                      <a:pt x="16" y="44"/>
                      <a:pt x="22" y="44"/>
                    </a:cubicBezTo>
                    <a:cubicBezTo>
                      <a:pt x="50" y="44"/>
                      <a:pt x="50" y="44"/>
                      <a:pt x="50" y="44"/>
                    </a:cubicBezTo>
                    <a:cubicBezTo>
                      <a:pt x="52" y="44"/>
                      <a:pt x="54" y="44"/>
                      <a:pt x="56" y="44"/>
                    </a:cubicBezTo>
                    <a:cubicBezTo>
                      <a:pt x="57" y="44"/>
                      <a:pt x="59" y="44"/>
                      <a:pt x="61" y="44"/>
                    </a:cubicBezTo>
                    <a:cubicBezTo>
                      <a:pt x="90" y="44"/>
                      <a:pt x="90" y="44"/>
                      <a:pt x="90" y="44"/>
                    </a:cubicBezTo>
                    <a:cubicBezTo>
                      <a:pt x="96" y="44"/>
                      <a:pt x="101" y="42"/>
                      <a:pt x="105" y="38"/>
                    </a:cubicBezTo>
                    <a:cubicBezTo>
                      <a:pt x="110" y="34"/>
                      <a:pt x="112" y="28"/>
                      <a:pt x="112" y="22"/>
                    </a:cubicBezTo>
                    <a:cubicBezTo>
                      <a:pt x="112" y="16"/>
                      <a:pt x="110" y="10"/>
                      <a:pt x="105" y="6"/>
                    </a:cubicBezTo>
                    <a:close/>
                    <a:moveTo>
                      <a:pt x="22" y="39"/>
                    </a:moveTo>
                    <a:cubicBezTo>
                      <a:pt x="17" y="39"/>
                      <a:pt x="13" y="37"/>
                      <a:pt x="10" y="34"/>
                    </a:cubicBezTo>
                    <a:cubicBezTo>
                      <a:pt x="7" y="31"/>
                      <a:pt x="5" y="27"/>
                      <a:pt x="5" y="22"/>
                    </a:cubicBezTo>
                    <a:cubicBezTo>
                      <a:pt x="5" y="17"/>
                      <a:pt x="7" y="13"/>
                      <a:pt x="10" y="10"/>
                    </a:cubicBezTo>
                    <a:cubicBezTo>
                      <a:pt x="13" y="7"/>
                      <a:pt x="17" y="5"/>
                      <a:pt x="22" y="5"/>
                    </a:cubicBezTo>
                    <a:cubicBezTo>
                      <a:pt x="50" y="5"/>
                      <a:pt x="50" y="5"/>
                      <a:pt x="50" y="5"/>
                    </a:cubicBezTo>
                    <a:cubicBezTo>
                      <a:pt x="55" y="5"/>
                      <a:pt x="60" y="7"/>
                      <a:pt x="63" y="10"/>
                    </a:cubicBezTo>
                    <a:cubicBezTo>
                      <a:pt x="63" y="10"/>
                      <a:pt x="64" y="11"/>
                      <a:pt x="65" y="12"/>
                    </a:cubicBezTo>
                    <a:cubicBezTo>
                      <a:pt x="65" y="12"/>
                      <a:pt x="65" y="12"/>
                      <a:pt x="65" y="12"/>
                    </a:cubicBezTo>
                    <a:cubicBezTo>
                      <a:pt x="66" y="14"/>
                      <a:pt x="67" y="17"/>
                      <a:pt x="68" y="20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8" y="20"/>
                      <a:pt x="68" y="20"/>
                      <a:pt x="68" y="20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7" y="26"/>
                      <a:pt x="66" y="29"/>
                      <a:pt x="65" y="31"/>
                    </a:cubicBezTo>
                    <a:cubicBezTo>
                      <a:pt x="61" y="31"/>
                      <a:pt x="61" y="31"/>
                      <a:pt x="61" y="31"/>
                    </a:cubicBezTo>
                    <a:cubicBezTo>
                      <a:pt x="63" y="28"/>
                      <a:pt x="64" y="25"/>
                      <a:pt x="64" y="22"/>
                    </a:cubicBezTo>
                    <a:cubicBezTo>
                      <a:pt x="64" y="18"/>
                      <a:pt x="63" y="15"/>
                      <a:pt x="60" y="12"/>
                    </a:cubicBezTo>
                    <a:cubicBezTo>
                      <a:pt x="59" y="11"/>
                      <a:pt x="57" y="10"/>
                      <a:pt x="56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4" y="8"/>
                      <a:pt x="52" y="8"/>
                      <a:pt x="50" y="8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45" y="8"/>
                      <a:pt x="45" y="8"/>
                      <a:pt x="45" y="8"/>
                    </a:cubicBezTo>
                    <a:cubicBezTo>
                      <a:pt x="22" y="8"/>
                      <a:pt x="22" y="8"/>
                      <a:pt x="22" y="8"/>
                    </a:cubicBezTo>
                    <a:cubicBezTo>
                      <a:pt x="18" y="8"/>
                      <a:pt x="15" y="10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0" y="15"/>
                      <a:pt x="8" y="18"/>
                      <a:pt x="8" y="22"/>
                    </a:cubicBezTo>
                    <a:cubicBezTo>
                      <a:pt x="8" y="26"/>
                      <a:pt x="10" y="29"/>
                      <a:pt x="12" y="32"/>
                    </a:cubicBezTo>
                    <a:cubicBezTo>
                      <a:pt x="15" y="34"/>
                      <a:pt x="18" y="36"/>
                      <a:pt x="22" y="36"/>
                    </a:cubicBezTo>
                    <a:cubicBezTo>
                      <a:pt x="44" y="36"/>
                      <a:pt x="44" y="36"/>
                      <a:pt x="44" y="36"/>
                    </a:cubicBezTo>
                    <a:cubicBezTo>
                      <a:pt x="44" y="36"/>
                      <a:pt x="45" y="37"/>
                      <a:pt x="45" y="38"/>
                    </a:cubicBezTo>
                    <a:cubicBezTo>
                      <a:pt x="46" y="38"/>
                      <a:pt x="46" y="39"/>
                      <a:pt x="47" y="39"/>
                    </a:cubicBezTo>
                    <a:lnTo>
                      <a:pt x="22" y="39"/>
                    </a:lnTo>
                    <a:close/>
                    <a:moveTo>
                      <a:pt x="59" y="22"/>
                    </a:moveTo>
                    <a:cubicBezTo>
                      <a:pt x="59" y="24"/>
                      <a:pt x="58" y="26"/>
                      <a:pt x="57" y="28"/>
                    </a:cubicBezTo>
                    <a:cubicBezTo>
                      <a:pt x="57" y="28"/>
                      <a:pt x="57" y="28"/>
                      <a:pt x="57" y="28"/>
                    </a:cubicBezTo>
                    <a:cubicBezTo>
                      <a:pt x="57" y="28"/>
                      <a:pt x="57" y="28"/>
                      <a:pt x="57" y="28"/>
                    </a:cubicBezTo>
                    <a:cubicBezTo>
                      <a:pt x="56" y="28"/>
                      <a:pt x="56" y="29"/>
                      <a:pt x="56" y="29"/>
                    </a:cubicBezTo>
                    <a:cubicBezTo>
                      <a:pt x="56" y="29"/>
                      <a:pt x="55" y="29"/>
                      <a:pt x="55" y="28"/>
                    </a:cubicBezTo>
                    <a:cubicBezTo>
                      <a:pt x="54" y="27"/>
                      <a:pt x="53" y="26"/>
                      <a:pt x="53" y="24"/>
                    </a:cubicBezTo>
                    <a:cubicBezTo>
                      <a:pt x="52" y="22"/>
                      <a:pt x="52" y="20"/>
                      <a:pt x="53" y="18"/>
                    </a:cubicBezTo>
                    <a:cubicBezTo>
                      <a:pt x="53" y="17"/>
                      <a:pt x="54" y="15"/>
                      <a:pt x="55" y="14"/>
                    </a:cubicBezTo>
                    <a:cubicBezTo>
                      <a:pt x="55" y="15"/>
                      <a:pt x="56" y="15"/>
                      <a:pt x="57" y="16"/>
                    </a:cubicBezTo>
                    <a:cubicBezTo>
                      <a:pt x="58" y="17"/>
                      <a:pt x="59" y="19"/>
                      <a:pt x="59" y="22"/>
                    </a:cubicBezTo>
                    <a:close/>
                    <a:moveTo>
                      <a:pt x="41" y="31"/>
                    </a:moveTo>
                    <a:cubicBezTo>
                      <a:pt x="22" y="31"/>
                      <a:pt x="22" y="31"/>
                      <a:pt x="22" y="31"/>
                    </a:cubicBezTo>
                    <a:cubicBezTo>
                      <a:pt x="19" y="31"/>
                      <a:pt x="17" y="30"/>
                      <a:pt x="16" y="28"/>
                    </a:cubicBezTo>
                    <a:cubicBezTo>
                      <a:pt x="14" y="26"/>
                      <a:pt x="13" y="24"/>
                      <a:pt x="13" y="22"/>
                    </a:cubicBezTo>
                    <a:cubicBezTo>
                      <a:pt x="13" y="19"/>
                      <a:pt x="14" y="17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7" y="14"/>
                      <a:pt x="19" y="13"/>
                      <a:pt x="22" y="13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0" y="14"/>
                      <a:pt x="40" y="14"/>
                      <a:pt x="40" y="15"/>
                    </a:cubicBezTo>
                    <a:cubicBezTo>
                      <a:pt x="39" y="17"/>
                      <a:pt x="39" y="20"/>
                      <a:pt x="39" y="22"/>
                    </a:cubicBezTo>
                    <a:cubicBezTo>
                      <a:pt x="39" y="25"/>
                      <a:pt x="39" y="28"/>
                      <a:pt x="41" y="31"/>
                    </a:cubicBezTo>
                    <a:close/>
                    <a:moveTo>
                      <a:pt x="102" y="34"/>
                    </a:moveTo>
                    <a:cubicBezTo>
                      <a:pt x="99" y="37"/>
                      <a:pt x="94" y="39"/>
                      <a:pt x="90" y="39"/>
                    </a:cubicBezTo>
                    <a:cubicBezTo>
                      <a:pt x="65" y="39"/>
                      <a:pt x="65" y="39"/>
                      <a:pt x="65" y="39"/>
                    </a:cubicBezTo>
                    <a:cubicBezTo>
                      <a:pt x="53" y="39"/>
                      <a:pt x="45" y="36"/>
                      <a:pt x="44" y="22"/>
                    </a:cubicBezTo>
                    <a:cubicBezTo>
                      <a:pt x="44" y="20"/>
                      <a:pt x="44" y="18"/>
                      <a:pt x="45" y="17"/>
                    </a:cubicBezTo>
                    <a:cubicBezTo>
                      <a:pt x="45" y="15"/>
                      <a:pt x="46" y="14"/>
                      <a:pt x="46" y="13"/>
                    </a:cubicBezTo>
                    <a:cubicBezTo>
                      <a:pt x="49" y="13"/>
                      <a:pt x="49" y="13"/>
                      <a:pt x="49" y="13"/>
                    </a:cubicBezTo>
                    <a:cubicBezTo>
                      <a:pt x="49" y="15"/>
                      <a:pt x="48" y="16"/>
                      <a:pt x="48" y="17"/>
                    </a:cubicBezTo>
                    <a:cubicBezTo>
                      <a:pt x="47" y="20"/>
                      <a:pt x="47" y="22"/>
                      <a:pt x="48" y="25"/>
                    </a:cubicBezTo>
                    <a:cubicBezTo>
                      <a:pt x="50" y="34"/>
                      <a:pt x="58" y="36"/>
                      <a:pt x="68" y="36"/>
                    </a:cubicBezTo>
                    <a:cubicBezTo>
                      <a:pt x="90" y="36"/>
                      <a:pt x="90" y="36"/>
                      <a:pt x="90" y="36"/>
                    </a:cubicBezTo>
                    <a:cubicBezTo>
                      <a:pt x="93" y="36"/>
                      <a:pt x="97" y="34"/>
                      <a:pt x="99" y="32"/>
                    </a:cubicBezTo>
                    <a:cubicBezTo>
                      <a:pt x="99" y="32"/>
                      <a:pt x="100" y="32"/>
                      <a:pt x="100" y="32"/>
                    </a:cubicBezTo>
                    <a:cubicBezTo>
                      <a:pt x="102" y="29"/>
                      <a:pt x="104" y="26"/>
                      <a:pt x="104" y="22"/>
                    </a:cubicBezTo>
                    <a:cubicBezTo>
                      <a:pt x="104" y="18"/>
                      <a:pt x="102" y="15"/>
                      <a:pt x="100" y="12"/>
                    </a:cubicBezTo>
                    <a:cubicBezTo>
                      <a:pt x="97" y="10"/>
                      <a:pt x="94" y="8"/>
                      <a:pt x="90" y="8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7" y="7"/>
                      <a:pt x="67" y="7"/>
                      <a:pt x="66" y="6"/>
                    </a:cubicBezTo>
                    <a:cubicBezTo>
                      <a:pt x="66" y="6"/>
                      <a:pt x="65" y="5"/>
                      <a:pt x="65" y="5"/>
                    </a:cubicBezTo>
                    <a:cubicBezTo>
                      <a:pt x="90" y="5"/>
                      <a:pt x="90" y="5"/>
                      <a:pt x="90" y="5"/>
                    </a:cubicBezTo>
                    <a:cubicBezTo>
                      <a:pt x="94" y="5"/>
                      <a:pt x="99" y="7"/>
                      <a:pt x="102" y="10"/>
                    </a:cubicBezTo>
                    <a:cubicBezTo>
                      <a:pt x="105" y="13"/>
                      <a:pt x="107" y="17"/>
                      <a:pt x="107" y="22"/>
                    </a:cubicBezTo>
                    <a:cubicBezTo>
                      <a:pt x="107" y="27"/>
                      <a:pt x="105" y="31"/>
                      <a:pt x="102" y="34"/>
                    </a:cubicBezTo>
                    <a:close/>
                    <a:moveTo>
                      <a:pt x="73" y="21"/>
                    </a:moveTo>
                    <a:cubicBezTo>
                      <a:pt x="73" y="21"/>
                      <a:pt x="73" y="21"/>
                      <a:pt x="73" y="21"/>
                    </a:cubicBezTo>
                    <a:cubicBezTo>
                      <a:pt x="73" y="21"/>
                      <a:pt x="73" y="21"/>
                      <a:pt x="73" y="21"/>
                    </a:cubicBezTo>
                    <a:cubicBezTo>
                      <a:pt x="73" y="21"/>
                      <a:pt x="73" y="21"/>
                      <a:pt x="73" y="21"/>
                    </a:cubicBezTo>
                    <a:cubicBezTo>
                      <a:pt x="73" y="21"/>
                      <a:pt x="73" y="21"/>
                      <a:pt x="73" y="21"/>
                    </a:cubicBezTo>
                    <a:cubicBezTo>
                      <a:pt x="73" y="21"/>
                      <a:pt x="73" y="21"/>
                      <a:pt x="73" y="21"/>
                    </a:cubicBezTo>
                    <a:cubicBezTo>
                      <a:pt x="73" y="21"/>
                      <a:pt x="73" y="21"/>
                      <a:pt x="73" y="21"/>
                    </a:cubicBezTo>
                    <a:cubicBezTo>
                      <a:pt x="73" y="21"/>
                      <a:pt x="73" y="21"/>
                      <a:pt x="73" y="21"/>
                    </a:cubicBezTo>
                    <a:cubicBezTo>
                      <a:pt x="73" y="21"/>
                      <a:pt x="73" y="21"/>
                      <a:pt x="73" y="21"/>
                    </a:cubicBezTo>
                    <a:cubicBezTo>
                      <a:pt x="73" y="21"/>
                      <a:pt x="73" y="21"/>
                      <a:pt x="73" y="21"/>
                    </a:cubicBezTo>
                    <a:cubicBezTo>
                      <a:pt x="73" y="21"/>
                      <a:pt x="73" y="21"/>
                      <a:pt x="73" y="21"/>
                    </a:cubicBezTo>
                    <a:cubicBezTo>
                      <a:pt x="73" y="21"/>
                      <a:pt x="73" y="21"/>
                      <a:pt x="73" y="21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2" y="17"/>
                      <a:pt x="72" y="15"/>
                      <a:pt x="71" y="13"/>
                    </a:cubicBezTo>
                    <a:cubicBezTo>
                      <a:pt x="90" y="13"/>
                      <a:pt x="90" y="13"/>
                      <a:pt x="90" y="13"/>
                    </a:cubicBezTo>
                    <a:cubicBezTo>
                      <a:pt x="92" y="13"/>
                      <a:pt x="94" y="14"/>
                      <a:pt x="96" y="16"/>
                    </a:cubicBezTo>
                    <a:cubicBezTo>
                      <a:pt x="98" y="17"/>
                      <a:pt x="99" y="19"/>
                      <a:pt x="99" y="22"/>
                    </a:cubicBezTo>
                    <a:cubicBezTo>
                      <a:pt x="99" y="24"/>
                      <a:pt x="98" y="26"/>
                      <a:pt x="96" y="28"/>
                    </a:cubicBezTo>
                    <a:cubicBezTo>
                      <a:pt x="96" y="28"/>
                      <a:pt x="96" y="28"/>
                      <a:pt x="96" y="28"/>
                    </a:cubicBezTo>
                    <a:cubicBezTo>
                      <a:pt x="96" y="28"/>
                      <a:pt x="96" y="28"/>
                      <a:pt x="96" y="28"/>
                    </a:cubicBezTo>
                    <a:cubicBezTo>
                      <a:pt x="94" y="30"/>
                      <a:pt x="92" y="31"/>
                      <a:pt x="90" y="31"/>
                    </a:cubicBezTo>
                    <a:cubicBezTo>
                      <a:pt x="71" y="31"/>
                      <a:pt x="71" y="31"/>
                      <a:pt x="71" y="31"/>
                    </a:cubicBezTo>
                    <a:cubicBezTo>
                      <a:pt x="72" y="29"/>
                      <a:pt x="72" y="27"/>
                      <a:pt x="73" y="25"/>
                    </a:cubicBezTo>
                    <a:cubicBezTo>
                      <a:pt x="73" y="25"/>
                      <a:pt x="73" y="25"/>
                      <a:pt x="73" y="25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4"/>
                      <a:pt x="73" y="24"/>
                      <a:pt x="73" y="24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3"/>
                      <a:pt x="73" y="23"/>
                      <a:pt x="73" y="23"/>
                    </a:cubicBezTo>
                    <a:cubicBezTo>
                      <a:pt x="73" y="22"/>
                      <a:pt x="73" y="22"/>
                      <a:pt x="73" y="22"/>
                    </a:cubicBezTo>
                    <a:cubicBezTo>
                      <a:pt x="73" y="22"/>
                      <a:pt x="73" y="22"/>
                      <a:pt x="73" y="22"/>
                    </a:cubicBezTo>
                    <a:cubicBezTo>
                      <a:pt x="73" y="22"/>
                      <a:pt x="73" y="22"/>
                      <a:pt x="73" y="22"/>
                    </a:cubicBezTo>
                    <a:cubicBezTo>
                      <a:pt x="73" y="22"/>
                      <a:pt x="73" y="22"/>
                      <a:pt x="73" y="22"/>
                    </a:cubicBezTo>
                    <a:cubicBezTo>
                      <a:pt x="73" y="22"/>
                      <a:pt x="73" y="22"/>
                      <a:pt x="73" y="22"/>
                    </a:cubicBezTo>
                    <a:cubicBezTo>
                      <a:pt x="73" y="22"/>
                      <a:pt x="73" y="22"/>
                      <a:pt x="73" y="22"/>
                    </a:cubicBezTo>
                    <a:cubicBezTo>
                      <a:pt x="73" y="22"/>
                      <a:pt x="73" y="22"/>
                      <a:pt x="73" y="22"/>
                    </a:cubicBezTo>
                    <a:cubicBezTo>
                      <a:pt x="73" y="22"/>
                      <a:pt x="73" y="22"/>
                      <a:pt x="73" y="22"/>
                    </a:cubicBezTo>
                    <a:cubicBezTo>
                      <a:pt x="73" y="22"/>
                      <a:pt x="73" y="22"/>
                      <a:pt x="73" y="22"/>
                    </a:cubicBezTo>
                    <a:lnTo>
                      <a:pt x="73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0" name="Freeform: Shape 92"/>
              <p:cNvSpPr>
                <a:spLocks/>
              </p:cNvSpPr>
              <p:nvPr/>
            </p:nvSpPr>
            <p:spPr bwMode="auto">
              <a:xfrm>
                <a:off x="3133726" y="2366963"/>
                <a:ext cx="258763" cy="258763"/>
              </a:xfrm>
              <a:custGeom>
                <a:avLst/>
                <a:gdLst/>
                <a:ahLst/>
                <a:cxnLst>
                  <a:cxn ang="0">
                    <a:pos x="35" y="69"/>
                  </a:cxn>
                  <a:cxn ang="0">
                    <a:pos x="67" y="47"/>
                  </a:cxn>
                  <a:cxn ang="0">
                    <a:pos x="59" y="10"/>
                  </a:cxn>
                  <a:cxn ang="0">
                    <a:pos x="22" y="2"/>
                  </a:cxn>
                  <a:cxn ang="0">
                    <a:pos x="0" y="34"/>
                  </a:cxn>
                  <a:cxn ang="0">
                    <a:pos x="37" y="40"/>
                  </a:cxn>
                  <a:cxn ang="0">
                    <a:pos x="51" y="36"/>
                  </a:cxn>
                  <a:cxn ang="0">
                    <a:pos x="43" y="44"/>
                  </a:cxn>
                  <a:cxn ang="0">
                    <a:pos x="42" y="57"/>
                  </a:cxn>
                  <a:cxn ang="0">
                    <a:pos x="42" y="50"/>
                  </a:cxn>
                  <a:cxn ang="0">
                    <a:pos x="55" y="55"/>
                  </a:cxn>
                  <a:cxn ang="0">
                    <a:pos x="48" y="59"/>
                  </a:cxn>
                  <a:cxn ang="0">
                    <a:pos x="55" y="55"/>
                  </a:cxn>
                  <a:cxn ang="0">
                    <a:pos x="62" y="44"/>
                  </a:cxn>
                  <a:cxn ang="0">
                    <a:pos x="54" y="48"/>
                  </a:cxn>
                  <a:cxn ang="0">
                    <a:pos x="60" y="37"/>
                  </a:cxn>
                  <a:cxn ang="0">
                    <a:pos x="63" y="44"/>
                  </a:cxn>
                  <a:cxn ang="0">
                    <a:pos x="63" y="31"/>
                  </a:cxn>
                  <a:cxn ang="0">
                    <a:pos x="60" y="31"/>
                  </a:cxn>
                  <a:cxn ang="0">
                    <a:pos x="55" y="25"/>
                  </a:cxn>
                  <a:cxn ang="0">
                    <a:pos x="58" y="17"/>
                  </a:cxn>
                  <a:cxn ang="0">
                    <a:pos x="53" y="13"/>
                  </a:cxn>
                  <a:cxn ang="0">
                    <a:pos x="47" y="8"/>
                  </a:cxn>
                  <a:cxn ang="0">
                    <a:pos x="38" y="7"/>
                  </a:cxn>
                  <a:cxn ang="0">
                    <a:pos x="42" y="17"/>
                  </a:cxn>
                  <a:cxn ang="0">
                    <a:pos x="37" y="23"/>
                  </a:cxn>
                  <a:cxn ang="0">
                    <a:pos x="51" y="26"/>
                  </a:cxn>
                  <a:cxn ang="0">
                    <a:pos x="50" y="26"/>
                  </a:cxn>
                  <a:cxn ang="0">
                    <a:pos x="37" y="30"/>
                  </a:cxn>
                  <a:cxn ang="0">
                    <a:pos x="21" y="59"/>
                  </a:cxn>
                  <a:cxn ang="0">
                    <a:pos x="18" y="53"/>
                  </a:cxn>
                  <a:cxn ang="0">
                    <a:pos x="21" y="59"/>
                  </a:cxn>
                  <a:cxn ang="0">
                    <a:pos x="32" y="30"/>
                  </a:cxn>
                  <a:cxn ang="0">
                    <a:pos x="20" y="26"/>
                  </a:cxn>
                  <a:cxn ang="0">
                    <a:pos x="32" y="23"/>
                  </a:cxn>
                  <a:cxn ang="0">
                    <a:pos x="25" y="36"/>
                  </a:cxn>
                  <a:cxn ang="0">
                    <a:pos x="32" y="44"/>
                  </a:cxn>
                  <a:cxn ang="0">
                    <a:pos x="19" y="41"/>
                  </a:cxn>
                  <a:cxn ang="0">
                    <a:pos x="27" y="57"/>
                  </a:cxn>
                  <a:cxn ang="0">
                    <a:pos x="32" y="50"/>
                  </a:cxn>
                  <a:cxn ang="0">
                    <a:pos x="27" y="57"/>
                  </a:cxn>
                  <a:cxn ang="0">
                    <a:pos x="32" y="12"/>
                  </a:cxn>
                  <a:cxn ang="0">
                    <a:pos x="24" y="16"/>
                  </a:cxn>
                  <a:cxn ang="0">
                    <a:pos x="23" y="8"/>
                  </a:cxn>
                  <a:cxn ang="0">
                    <a:pos x="17" y="13"/>
                  </a:cxn>
                  <a:cxn ang="0">
                    <a:pos x="8" y="24"/>
                  </a:cxn>
                  <a:cxn ang="0">
                    <a:pos x="16" y="19"/>
                  </a:cxn>
                  <a:cxn ang="0">
                    <a:pos x="9" y="31"/>
                  </a:cxn>
                  <a:cxn ang="0">
                    <a:pos x="10" y="37"/>
                  </a:cxn>
                  <a:cxn ang="0">
                    <a:pos x="15" y="48"/>
                  </a:cxn>
                  <a:cxn ang="0">
                    <a:pos x="8" y="44"/>
                  </a:cxn>
                </a:cxnLst>
                <a:rect l="0" t="0" r="r" b="b"/>
                <a:pathLst>
                  <a:path w="69" h="69">
                    <a:moveTo>
                      <a:pt x="10" y="59"/>
                    </a:moveTo>
                    <a:cubicBezTo>
                      <a:pt x="13" y="62"/>
                      <a:pt x="17" y="64"/>
                      <a:pt x="22" y="66"/>
                    </a:cubicBezTo>
                    <a:cubicBezTo>
                      <a:pt x="26" y="68"/>
                      <a:pt x="30" y="69"/>
                      <a:pt x="35" y="69"/>
                    </a:cubicBezTo>
                    <a:cubicBezTo>
                      <a:pt x="39" y="69"/>
                      <a:pt x="44" y="68"/>
                      <a:pt x="48" y="66"/>
                    </a:cubicBezTo>
                    <a:cubicBezTo>
                      <a:pt x="52" y="64"/>
                      <a:pt x="56" y="62"/>
                      <a:pt x="59" y="59"/>
                    </a:cubicBezTo>
                    <a:cubicBezTo>
                      <a:pt x="62" y="56"/>
                      <a:pt x="65" y="52"/>
                      <a:pt x="67" y="47"/>
                    </a:cubicBezTo>
                    <a:cubicBezTo>
                      <a:pt x="68" y="43"/>
                      <a:pt x="69" y="39"/>
                      <a:pt x="69" y="34"/>
                    </a:cubicBezTo>
                    <a:cubicBezTo>
                      <a:pt x="69" y="30"/>
                      <a:pt x="68" y="25"/>
                      <a:pt x="67" y="21"/>
                    </a:cubicBezTo>
                    <a:cubicBezTo>
                      <a:pt x="65" y="17"/>
                      <a:pt x="62" y="13"/>
                      <a:pt x="59" y="10"/>
                    </a:cubicBezTo>
                    <a:cubicBezTo>
                      <a:pt x="56" y="7"/>
                      <a:pt x="52" y="4"/>
                      <a:pt x="48" y="2"/>
                    </a:cubicBezTo>
                    <a:cubicBezTo>
                      <a:pt x="44" y="1"/>
                      <a:pt x="39" y="0"/>
                      <a:pt x="35" y="0"/>
                    </a:cubicBezTo>
                    <a:cubicBezTo>
                      <a:pt x="30" y="0"/>
                      <a:pt x="26" y="1"/>
                      <a:pt x="22" y="2"/>
                    </a:cubicBezTo>
                    <a:cubicBezTo>
                      <a:pt x="17" y="4"/>
                      <a:pt x="13" y="7"/>
                      <a:pt x="10" y="10"/>
                    </a:cubicBezTo>
                    <a:cubicBezTo>
                      <a:pt x="7" y="13"/>
                      <a:pt x="5" y="17"/>
                      <a:pt x="3" y="21"/>
                    </a:cubicBezTo>
                    <a:cubicBezTo>
                      <a:pt x="1" y="25"/>
                      <a:pt x="0" y="30"/>
                      <a:pt x="0" y="34"/>
                    </a:cubicBezTo>
                    <a:cubicBezTo>
                      <a:pt x="0" y="39"/>
                      <a:pt x="1" y="43"/>
                      <a:pt x="3" y="47"/>
                    </a:cubicBezTo>
                    <a:cubicBezTo>
                      <a:pt x="5" y="52"/>
                      <a:pt x="7" y="56"/>
                      <a:pt x="10" y="59"/>
                    </a:cubicBezTo>
                    <a:close/>
                    <a:moveTo>
                      <a:pt x="37" y="40"/>
                    </a:moveTo>
                    <a:cubicBezTo>
                      <a:pt x="37" y="36"/>
                      <a:pt x="37" y="36"/>
                      <a:pt x="37" y="36"/>
                    </a:cubicBezTo>
                    <a:cubicBezTo>
                      <a:pt x="40" y="36"/>
                      <a:pt x="42" y="36"/>
                      <a:pt x="44" y="36"/>
                    </a:cubicBezTo>
                    <a:cubicBezTo>
                      <a:pt x="46" y="36"/>
                      <a:pt x="48" y="36"/>
                      <a:pt x="51" y="36"/>
                    </a:cubicBezTo>
                    <a:cubicBezTo>
                      <a:pt x="51" y="38"/>
                      <a:pt x="50" y="39"/>
                      <a:pt x="50" y="41"/>
                    </a:cubicBezTo>
                    <a:cubicBezTo>
                      <a:pt x="50" y="43"/>
                      <a:pt x="49" y="44"/>
                      <a:pt x="49" y="46"/>
                    </a:cubicBezTo>
                    <a:cubicBezTo>
                      <a:pt x="47" y="45"/>
                      <a:pt x="45" y="45"/>
                      <a:pt x="43" y="44"/>
                    </a:cubicBezTo>
                    <a:cubicBezTo>
                      <a:pt x="41" y="44"/>
                      <a:pt x="39" y="44"/>
                      <a:pt x="37" y="44"/>
                    </a:cubicBezTo>
                    <a:lnTo>
                      <a:pt x="37" y="40"/>
                    </a:lnTo>
                    <a:close/>
                    <a:moveTo>
                      <a:pt x="42" y="57"/>
                    </a:moveTo>
                    <a:cubicBezTo>
                      <a:pt x="41" y="58"/>
                      <a:pt x="39" y="60"/>
                      <a:pt x="38" y="61"/>
                    </a:cubicBezTo>
                    <a:cubicBezTo>
                      <a:pt x="38" y="57"/>
                      <a:pt x="38" y="53"/>
                      <a:pt x="38" y="50"/>
                    </a:cubicBezTo>
                    <a:cubicBezTo>
                      <a:pt x="39" y="50"/>
                      <a:pt x="41" y="50"/>
                      <a:pt x="42" y="50"/>
                    </a:cubicBezTo>
                    <a:cubicBezTo>
                      <a:pt x="44" y="50"/>
                      <a:pt x="45" y="51"/>
                      <a:pt x="47" y="51"/>
                    </a:cubicBezTo>
                    <a:cubicBezTo>
                      <a:pt x="45" y="53"/>
                      <a:pt x="44" y="55"/>
                      <a:pt x="42" y="57"/>
                    </a:cubicBezTo>
                    <a:close/>
                    <a:moveTo>
                      <a:pt x="55" y="55"/>
                    </a:moveTo>
                    <a:cubicBezTo>
                      <a:pt x="53" y="57"/>
                      <a:pt x="51" y="58"/>
                      <a:pt x="49" y="59"/>
                    </a:cubicBezTo>
                    <a:cubicBezTo>
                      <a:pt x="48" y="60"/>
                      <a:pt x="48" y="60"/>
                      <a:pt x="47" y="60"/>
                    </a:cubicBezTo>
                    <a:cubicBezTo>
                      <a:pt x="47" y="60"/>
                      <a:pt x="48" y="59"/>
                      <a:pt x="48" y="59"/>
                    </a:cubicBezTo>
                    <a:cubicBezTo>
                      <a:pt x="50" y="57"/>
                      <a:pt x="51" y="55"/>
                      <a:pt x="52" y="53"/>
                    </a:cubicBezTo>
                    <a:cubicBezTo>
                      <a:pt x="53" y="53"/>
                      <a:pt x="53" y="54"/>
                      <a:pt x="54" y="54"/>
                    </a:cubicBezTo>
                    <a:cubicBezTo>
                      <a:pt x="54" y="54"/>
                      <a:pt x="55" y="54"/>
                      <a:pt x="55" y="55"/>
                    </a:cubicBezTo>
                    <a:close/>
                    <a:moveTo>
                      <a:pt x="63" y="44"/>
                    </a:moveTo>
                    <a:cubicBezTo>
                      <a:pt x="62" y="44"/>
                      <a:pt x="62" y="44"/>
                      <a:pt x="62" y="44"/>
                    </a:cubicBezTo>
                    <a:cubicBezTo>
                      <a:pt x="62" y="44"/>
                      <a:pt x="62" y="44"/>
                      <a:pt x="62" y="44"/>
                    </a:cubicBezTo>
                    <a:cubicBezTo>
                      <a:pt x="61" y="46"/>
                      <a:pt x="60" y="48"/>
                      <a:pt x="59" y="50"/>
                    </a:cubicBezTo>
                    <a:cubicBezTo>
                      <a:pt x="58" y="50"/>
                      <a:pt x="57" y="49"/>
                      <a:pt x="57" y="49"/>
                    </a:cubicBezTo>
                    <a:cubicBezTo>
                      <a:pt x="56" y="48"/>
                      <a:pt x="55" y="48"/>
                      <a:pt x="54" y="48"/>
                    </a:cubicBezTo>
                    <a:cubicBezTo>
                      <a:pt x="55" y="46"/>
                      <a:pt x="55" y="44"/>
                      <a:pt x="56" y="42"/>
                    </a:cubicBezTo>
                    <a:cubicBezTo>
                      <a:pt x="56" y="40"/>
                      <a:pt x="56" y="38"/>
                      <a:pt x="56" y="36"/>
                    </a:cubicBezTo>
                    <a:cubicBezTo>
                      <a:pt x="58" y="36"/>
                      <a:pt x="59" y="36"/>
                      <a:pt x="60" y="37"/>
                    </a:cubicBezTo>
                    <a:cubicBezTo>
                      <a:pt x="61" y="37"/>
                      <a:pt x="62" y="37"/>
                      <a:pt x="64" y="37"/>
                    </a:cubicBezTo>
                    <a:cubicBezTo>
                      <a:pt x="63" y="39"/>
                      <a:pt x="63" y="42"/>
                      <a:pt x="62" y="44"/>
                    </a:cubicBezTo>
                    <a:lnTo>
                      <a:pt x="63" y="44"/>
                    </a:lnTo>
                    <a:close/>
                    <a:moveTo>
                      <a:pt x="58" y="17"/>
                    </a:moveTo>
                    <a:cubicBezTo>
                      <a:pt x="60" y="19"/>
                      <a:pt x="61" y="21"/>
                      <a:pt x="62" y="24"/>
                    </a:cubicBezTo>
                    <a:cubicBezTo>
                      <a:pt x="63" y="26"/>
                      <a:pt x="63" y="29"/>
                      <a:pt x="63" y="31"/>
                    </a:cubicBezTo>
                    <a:cubicBezTo>
                      <a:pt x="62" y="31"/>
                      <a:pt x="61" y="31"/>
                      <a:pt x="60" y="31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60" y="31"/>
                      <a:pt x="60" y="31"/>
                      <a:pt x="60" y="31"/>
                    </a:cubicBezTo>
                    <a:cubicBezTo>
                      <a:pt x="59" y="31"/>
                      <a:pt x="57" y="31"/>
                      <a:pt x="56" y="31"/>
                    </a:cubicBezTo>
                    <a:cubicBezTo>
                      <a:pt x="56" y="29"/>
                      <a:pt x="56" y="27"/>
                      <a:pt x="55" y="25"/>
                    </a:cubicBezTo>
                    <a:cubicBezTo>
                      <a:pt x="55" y="23"/>
                      <a:pt x="54" y="21"/>
                      <a:pt x="53" y="19"/>
                    </a:cubicBezTo>
                    <a:cubicBezTo>
                      <a:pt x="54" y="19"/>
                      <a:pt x="55" y="19"/>
                      <a:pt x="56" y="18"/>
                    </a:cubicBezTo>
                    <a:cubicBezTo>
                      <a:pt x="56" y="18"/>
                      <a:pt x="57" y="18"/>
                      <a:pt x="58" y="17"/>
                    </a:cubicBezTo>
                    <a:close/>
                    <a:moveTo>
                      <a:pt x="49" y="9"/>
                    </a:moveTo>
                    <a:cubicBezTo>
                      <a:pt x="51" y="10"/>
                      <a:pt x="52" y="11"/>
                      <a:pt x="54" y="13"/>
                    </a:cubicBezTo>
                    <a:cubicBezTo>
                      <a:pt x="54" y="13"/>
                      <a:pt x="53" y="13"/>
                      <a:pt x="53" y="13"/>
                    </a:cubicBezTo>
                    <a:cubicBezTo>
                      <a:pt x="52" y="14"/>
                      <a:pt x="52" y="14"/>
                      <a:pt x="51" y="14"/>
                    </a:cubicBezTo>
                    <a:cubicBezTo>
                      <a:pt x="50" y="12"/>
                      <a:pt x="49" y="11"/>
                      <a:pt x="48" y="9"/>
                    </a:cubicBezTo>
                    <a:cubicBezTo>
                      <a:pt x="47" y="9"/>
                      <a:pt x="47" y="8"/>
                      <a:pt x="47" y="8"/>
                    </a:cubicBezTo>
                    <a:cubicBezTo>
                      <a:pt x="47" y="8"/>
                      <a:pt x="48" y="9"/>
                      <a:pt x="49" y="9"/>
                    </a:cubicBezTo>
                    <a:close/>
                    <a:moveTo>
                      <a:pt x="37" y="12"/>
                    </a:moveTo>
                    <a:cubicBezTo>
                      <a:pt x="37" y="10"/>
                      <a:pt x="38" y="9"/>
                      <a:pt x="38" y="7"/>
                    </a:cubicBezTo>
                    <a:cubicBezTo>
                      <a:pt x="39" y="8"/>
                      <a:pt x="40" y="10"/>
                      <a:pt x="42" y="11"/>
                    </a:cubicBezTo>
                    <a:cubicBezTo>
                      <a:pt x="43" y="12"/>
                      <a:pt x="44" y="14"/>
                      <a:pt x="45" y="16"/>
                    </a:cubicBezTo>
                    <a:cubicBezTo>
                      <a:pt x="44" y="16"/>
                      <a:pt x="43" y="17"/>
                      <a:pt x="42" y="17"/>
                    </a:cubicBezTo>
                    <a:cubicBezTo>
                      <a:pt x="40" y="17"/>
                      <a:pt x="39" y="17"/>
                      <a:pt x="37" y="17"/>
                    </a:cubicBezTo>
                    <a:cubicBezTo>
                      <a:pt x="37" y="15"/>
                      <a:pt x="37" y="14"/>
                      <a:pt x="37" y="12"/>
                    </a:cubicBezTo>
                    <a:close/>
                    <a:moveTo>
                      <a:pt x="37" y="23"/>
                    </a:moveTo>
                    <a:cubicBezTo>
                      <a:pt x="41" y="23"/>
                      <a:pt x="45" y="22"/>
                      <a:pt x="48" y="21"/>
                    </a:cubicBezTo>
                    <a:cubicBezTo>
                      <a:pt x="49" y="23"/>
                      <a:pt x="49" y="24"/>
                      <a:pt x="49" y="26"/>
                    </a:cubicBezTo>
                    <a:cubicBezTo>
                      <a:pt x="51" y="26"/>
                      <a:pt x="51" y="26"/>
                      <a:pt x="51" y="26"/>
                    </a:cubicBezTo>
                    <a:cubicBezTo>
                      <a:pt x="49" y="26"/>
                      <a:pt x="49" y="26"/>
                      <a:pt x="49" y="26"/>
                    </a:cubicBezTo>
                    <a:cubicBezTo>
                      <a:pt x="49" y="26"/>
                      <a:pt x="49" y="26"/>
                      <a:pt x="49" y="26"/>
                    </a:cubicBezTo>
                    <a:cubicBezTo>
                      <a:pt x="49" y="26"/>
                      <a:pt x="49" y="26"/>
                      <a:pt x="50" y="26"/>
                    </a:cubicBezTo>
                    <a:cubicBezTo>
                      <a:pt x="50" y="27"/>
                      <a:pt x="50" y="29"/>
                      <a:pt x="50" y="30"/>
                    </a:cubicBezTo>
                    <a:cubicBezTo>
                      <a:pt x="48" y="30"/>
                      <a:pt x="46" y="30"/>
                      <a:pt x="44" y="30"/>
                    </a:cubicBezTo>
                    <a:cubicBezTo>
                      <a:pt x="42" y="30"/>
                      <a:pt x="40" y="30"/>
                      <a:pt x="37" y="30"/>
                    </a:cubicBezTo>
                    <a:cubicBezTo>
                      <a:pt x="37" y="26"/>
                      <a:pt x="37" y="26"/>
                      <a:pt x="37" y="26"/>
                    </a:cubicBezTo>
                    <a:lnTo>
                      <a:pt x="37" y="23"/>
                    </a:lnTo>
                    <a:close/>
                    <a:moveTo>
                      <a:pt x="21" y="59"/>
                    </a:moveTo>
                    <a:cubicBezTo>
                      <a:pt x="18" y="58"/>
                      <a:pt x="16" y="57"/>
                      <a:pt x="14" y="55"/>
                    </a:cubicBezTo>
                    <a:cubicBezTo>
                      <a:pt x="15" y="54"/>
                      <a:pt x="15" y="54"/>
                      <a:pt x="16" y="54"/>
                    </a:cubicBezTo>
                    <a:cubicBezTo>
                      <a:pt x="16" y="54"/>
                      <a:pt x="17" y="54"/>
                      <a:pt x="18" y="53"/>
                    </a:cubicBezTo>
                    <a:cubicBezTo>
                      <a:pt x="19" y="55"/>
                      <a:pt x="20" y="57"/>
                      <a:pt x="21" y="59"/>
                    </a:cubicBezTo>
                    <a:cubicBezTo>
                      <a:pt x="21" y="59"/>
                      <a:pt x="21" y="59"/>
                      <a:pt x="21" y="59"/>
                    </a:cubicBezTo>
                    <a:cubicBezTo>
                      <a:pt x="21" y="59"/>
                      <a:pt x="21" y="59"/>
                      <a:pt x="21" y="59"/>
                    </a:cubicBezTo>
                    <a:cubicBezTo>
                      <a:pt x="22" y="59"/>
                      <a:pt x="22" y="60"/>
                      <a:pt x="23" y="60"/>
                    </a:cubicBezTo>
                    <a:cubicBezTo>
                      <a:pt x="22" y="60"/>
                      <a:pt x="21" y="60"/>
                      <a:pt x="21" y="59"/>
                    </a:cubicBezTo>
                    <a:close/>
                    <a:moveTo>
                      <a:pt x="32" y="30"/>
                    </a:moveTo>
                    <a:cubicBezTo>
                      <a:pt x="30" y="30"/>
                      <a:pt x="27" y="30"/>
                      <a:pt x="25" y="30"/>
                    </a:cubicBezTo>
                    <a:cubicBezTo>
                      <a:pt x="23" y="30"/>
                      <a:pt x="21" y="30"/>
                      <a:pt x="19" y="30"/>
                    </a:cubicBezTo>
                    <a:cubicBezTo>
                      <a:pt x="19" y="29"/>
                      <a:pt x="20" y="27"/>
                      <a:pt x="20" y="26"/>
                    </a:cubicBezTo>
                    <a:cubicBezTo>
                      <a:pt x="21" y="24"/>
                      <a:pt x="21" y="23"/>
                      <a:pt x="22" y="21"/>
                    </a:cubicBezTo>
                    <a:cubicBezTo>
                      <a:pt x="23" y="22"/>
                      <a:pt x="25" y="22"/>
                      <a:pt x="27" y="22"/>
                    </a:cubicBezTo>
                    <a:cubicBezTo>
                      <a:pt x="28" y="23"/>
                      <a:pt x="30" y="23"/>
                      <a:pt x="32" y="23"/>
                    </a:cubicBezTo>
                    <a:cubicBezTo>
                      <a:pt x="32" y="26"/>
                      <a:pt x="32" y="26"/>
                      <a:pt x="32" y="26"/>
                    </a:cubicBezTo>
                    <a:lnTo>
                      <a:pt x="32" y="30"/>
                    </a:lnTo>
                    <a:close/>
                    <a:moveTo>
                      <a:pt x="25" y="36"/>
                    </a:moveTo>
                    <a:cubicBezTo>
                      <a:pt x="27" y="36"/>
                      <a:pt x="30" y="36"/>
                      <a:pt x="32" y="36"/>
                    </a:cubicBezTo>
                    <a:cubicBezTo>
                      <a:pt x="32" y="40"/>
                      <a:pt x="32" y="40"/>
                      <a:pt x="32" y="40"/>
                    </a:cubicBezTo>
                    <a:cubicBezTo>
                      <a:pt x="32" y="44"/>
                      <a:pt x="32" y="44"/>
                      <a:pt x="32" y="44"/>
                    </a:cubicBezTo>
                    <a:cubicBezTo>
                      <a:pt x="30" y="44"/>
                      <a:pt x="28" y="44"/>
                      <a:pt x="26" y="45"/>
                    </a:cubicBezTo>
                    <a:cubicBezTo>
                      <a:pt x="24" y="45"/>
                      <a:pt x="23" y="45"/>
                      <a:pt x="21" y="46"/>
                    </a:cubicBezTo>
                    <a:cubicBezTo>
                      <a:pt x="20" y="44"/>
                      <a:pt x="20" y="43"/>
                      <a:pt x="19" y="41"/>
                    </a:cubicBezTo>
                    <a:cubicBezTo>
                      <a:pt x="19" y="39"/>
                      <a:pt x="19" y="38"/>
                      <a:pt x="19" y="36"/>
                    </a:cubicBezTo>
                    <a:cubicBezTo>
                      <a:pt x="21" y="36"/>
                      <a:pt x="23" y="36"/>
                      <a:pt x="25" y="36"/>
                    </a:cubicBezTo>
                    <a:close/>
                    <a:moveTo>
                      <a:pt x="27" y="57"/>
                    </a:moveTo>
                    <a:cubicBezTo>
                      <a:pt x="26" y="55"/>
                      <a:pt x="24" y="53"/>
                      <a:pt x="23" y="51"/>
                    </a:cubicBezTo>
                    <a:cubicBezTo>
                      <a:pt x="25" y="51"/>
                      <a:pt x="26" y="51"/>
                      <a:pt x="27" y="50"/>
                    </a:cubicBezTo>
                    <a:cubicBezTo>
                      <a:pt x="29" y="50"/>
                      <a:pt x="30" y="50"/>
                      <a:pt x="32" y="50"/>
                    </a:cubicBezTo>
                    <a:cubicBezTo>
                      <a:pt x="32" y="50"/>
                      <a:pt x="32" y="50"/>
                      <a:pt x="32" y="50"/>
                    </a:cubicBezTo>
                    <a:cubicBezTo>
                      <a:pt x="32" y="54"/>
                      <a:pt x="32" y="57"/>
                      <a:pt x="32" y="61"/>
                    </a:cubicBezTo>
                    <a:cubicBezTo>
                      <a:pt x="30" y="60"/>
                      <a:pt x="29" y="58"/>
                      <a:pt x="27" y="57"/>
                    </a:cubicBezTo>
                    <a:close/>
                    <a:moveTo>
                      <a:pt x="28" y="11"/>
                    </a:moveTo>
                    <a:cubicBezTo>
                      <a:pt x="29" y="10"/>
                      <a:pt x="30" y="8"/>
                      <a:pt x="32" y="8"/>
                    </a:cubicBezTo>
                    <a:cubicBezTo>
                      <a:pt x="32" y="9"/>
                      <a:pt x="32" y="10"/>
                      <a:pt x="32" y="12"/>
                    </a:cubicBezTo>
                    <a:cubicBezTo>
                      <a:pt x="32" y="14"/>
                      <a:pt x="32" y="15"/>
                      <a:pt x="32" y="17"/>
                    </a:cubicBezTo>
                    <a:cubicBezTo>
                      <a:pt x="30" y="17"/>
                      <a:pt x="29" y="17"/>
                      <a:pt x="28" y="17"/>
                    </a:cubicBezTo>
                    <a:cubicBezTo>
                      <a:pt x="27" y="16"/>
                      <a:pt x="26" y="16"/>
                      <a:pt x="24" y="16"/>
                    </a:cubicBezTo>
                    <a:cubicBezTo>
                      <a:pt x="25" y="14"/>
                      <a:pt x="27" y="12"/>
                      <a:pt x="28" y="11"/>
                    </a:cubicBezTo>
                    <a:close/>
                    <a:moveTo>
                      <a:pt x="21" y="9"/>
                    </a:moveTo>
                    <a:cubicBezTo>
                      <a:pt x="21" y="9"/>
                      <a:pt x="22" y="8"/>
                      <a:pt x="23" y="8"/>
                    </a:cubicBezTo>
                    <a:cubicBezTo>
                      <a:pt x="23" y="8"/>
                      <a:pt x="22" y="9"/>
                      <a:pt x="22" y="9"/>
                    </a:cubicBezTo>
                    <a:cubicBezTo>
                      <a:pt x="21" y="10"/>
                      <a:pt x="20" y="12"/>
                      <a:pt x="19" y="14"/>
                    </a:cubicBezTo>
                    <a:cubicBezTo>
                      <a:pt x="18" y="14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7" y="11"/>
                      <a:pt x="19" y="10"/>
                      <a:pt x="21" y="9"/>
                    </a:cubicBezTo>
                    <a:close/>
                    <a:moveTo>
                      <a:pt x="8" y="24"/>
                    </a:moveTo>
                    <a:cubicBezTo>
                      <a:pt x="9" y="21"/>
                      <a:pt x="10" y="19"/>
                      <a:pt x="12" y="17"/>
                    </a:cubicBezTo>
                    <a:cubicBezTo>
                      <a:pt x="12" y="17"/>
                      <a:pt x="13" y="18"/>
                      <a:pt x="14" y="18"/>
                    </a:cubicBezTo>
                    <a:cubicBezTo>
                      <a:pt x="15" y="19"/>
                      <a:pt x="15" y="19"/>
                      <a:pt x="16" y="19"/>
                    </a:cubicBezTo>
                    <a:cubicBezTo>
                      <a:pt x="16" y="21"/>
                      <a:pt x="15" y="23"/>
                      <a:pt x="14" y="25"/>
                    </a:cubicBezTo>
                    <a:cubicBezTo>
                      <a:pt x="14" y="27"/>
                      <a:pt x="14" y="29"/>
                      <a:pt x="13" y="31"/>
                    </a:cubicBezTo>
                    <a:cubicBezTo>
                      <a:pt x="12" y="31"/>
                      <a:pt x="11" y="31"/>
                      <a:pt x="9" y="31"/>
                    </a:cubicBezTo>
                    <a:cubicBezTo>
                      <a:pt x="8" y="31"/>
                      <a:pt x="7" y="31"/>
                      <a:pt x="6" y="31"/>
                    </a:cubicBezTo>
                    <a:cubicBezTo>
                      <a:pt x="6" y="29"/>
                      <a:pt x="7" y="26"/>
                      <a:pt x="8" y="24"/>
                    </a:cubicBezTo>
                    <a:close/>
                    <a:moveTo>
                      <a:pt x="10" y="37"/>
                    </a:moveTo>
                    <a:cubicBezTo>
                      <a:pt x="11" y="36"/>
                      <a:pt x="12" y="36"/>
                      <a:pt x="13" y="36"/>
                    </a:cubicBezTo>
                    <a:cubicBezTo>
                      <a:pt x="13" y="38"/>
                      <a:pt x="13" y="40"/>
                      <a:pt x="14" y="42"/>
                    </a:cubicBezTo>
                    <a:cubicBezTo>
                      <a:pt x="14" y="44"/>
                      <a:pt x="15" y="46"/>
                      <a:pt x="15" y="48"/>
                    </a:cubicBezTo>
                    <a:cubicBezTo>
                      <a:pt x="15" y="48"/>
                      <a:pt x="14" y="49"/>
                      <a:pt x="13" y="49"/>
                    </a:cubicBezTo>
                    <a:cubicBezTo>
                      <a:pt x="12" y="49"/>
                      <a:pt x="11" y="50"/>
                      <a:pt x="11" y="50"/>
                    </a:cubicBezTo>
                    <a:cubicBezTo>
                      <a:pt x="9" y="48"/>
                      <a:pt x="8" y="46"/>
                      <a:pt x="8" y="44"/>
                    </a:cubicBezTo>
                    <a:cubicBezTo>
                      <a:pt x="7" y="42"/>
                      <a:pt x="6" y="39"/>
                      <a:pt x="6" y="37"/>
                    </a:cubicBezTo>
                    <a:cubicBezTo>
                      <a:pt x="7" y="37"/>
                      <a:pt x="8" y="37"/>
                      <a:pt x="10" y="37"/>
                    </a:cubicBezTo>
                    <a:close/>
                  </a:path>
                </a:pathLst>
              </a:custGeom>
              <a:solidFill>
                <a:srgbClr val="22477D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Group 93"/>
            <p:cNvGrpSpPr/>
            <p:nvPr/>
          </p:nvGrpSpPr>
          <p:grpSpPr>
            <a:xfrm>
              <a:off x="6531987" y="2482059"/>
              <a:ext cx="292890" cy="225553"/>
              <a:chOff x="6548438" y="2422526"/>
              <a:chExt cx="434975" cy="334963"/>
            </a:xfrm>
            <a:solidFill>
              <a:schemeClr val="bg1"/>
            </a:solidFill>
          </p:grpSpPr>
          <p:sp>
            <p:nvSpPr>
              <p:cNvPr id="45" name="Oval 94"/>
              <p:cNvSpPr>
                <a:spLocks/>
              </p:cNvSpPr>
              <p:nvPr/>
            </p:nvSpPr>
            <p:spPr bwMode="auto">
              <a:xfrm>
                <a:off x="6777038" y="2441576"/>
                <a:ext cx="26988" cy="301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6" name="Oval 95"/>
              <p:cNvSpPr>
                <a:spLocks/>
              </p:cNvSpPr>
              <p:nvPr/>
            </p:nvSpPr>
            <p:spPr bwMode="auto">
              <a:xfrm>
                <a:off x="6821488" y="2441576"/>
                <a:ext cx="26988" cy="301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7" name="Freeform: Shape 96"/>
              <p:cNvSpPr>
                <a:spLocks/>
              </p:cNvSpPr>
              <p:nvPr/>
            </p:nvSpPr>
            <p:spPr bwMode="auto">
              <a:xfrm>
                <a:off x="6548438" y="2422526"/>
                <a:ext cx="434975" cy="334963"/>
              </a:xfrm>
              <a:custGeom>
                <a:avLst/>
                <a:gdLst/>
                <a:ahLst/>
                <a:cxnLst>
                  <a:cxn ang="0">
                    <a:pos x="113" y="81"/>
                  </a:cxn>
                  <a:cxn ang="0">
                    <a:pos x="69" y="23"/>
                  </a:cxn>
                  <a:cxn ang="0">
                    <a:pos x="68" y="23"/>
                  </a:cxn>
                  <a:cxn ang="0">
                    <a:pos x="67" y="23"/>
                  </a:cxn>
                  <a:cxn ang="0">
                    <a:pos x="66" y="23"/>
                  </a:cxn>
                  <a:cxn ang="0">
                    <a:pos x="65" y="23"/>
                  </a:cxn>
                  <a:cxn ang="0">
                    <a:pos x="64" y="23"/>
                  </a:cxn>
                  <a:cxn ang="0">
                    <a:pos x="64" y="23"/>
                  </a:cxn>
                  <a:cxn ang="0">
                    <a:pos x="63" y="24"/>
                  </a:cxn>
                  <a:cxn ang="0">
                    <a:pos x="62" y="24"/>
                  </a:cxn>
                  <a:cxn ang="0">
                    <a:pos x="61" y="24"/>
                  </a:cxn>
                  <a:cxn ang="0">
                    <a:pos x="61" y="25"/>
                  </a:cxn>
                  <a:cxn ang="0">
                    <a:pos x="60" y="26"/>
                  </a:cxn>
                  <a:cxn ang="0">
                    <a:pos x="60" y="27"/>
                  </a:cxn>
                  <a:cxn ang="0">
                    <a:pos x="60" y="27"/>
                  </a:cxn>
                  <a:cxn ang="0">
                    <a:pos x="72" y="40"/>
                  </a:cxn>
                  <a:cxn ang="0">
                    <a:pos x="73" y="40"/>
                  </a:cxn>
                  <a:cxn ang="0">
                    <a:pos x="73" y="40"/>
                  </a:cxn>
                  <a:cxn ang="0">
                    <a:pos x="73" y="41"/>
                  </a:cxn>
                  <a:cxn ang="0">
                    <a:pos x="73" y="41"/>
                  </a:cxn>
                  <a:cxn ang="0">
                    <a:pos x="73" y="42"/>
                  </a:cxn>
                  <a:cxn ang="0">
                    <a:pos x="73" y="42"/>
                  </a:cxn>
                  <a:cxn ang="0">
                    <a:pos x="72" y="42"/>
                  </a:cxn>
                  <a:cxn ang="0">
                    <a:pos x="66" y="48"/>
                  </a:cxn>
                  <a:cxn ang="0">
                    <a:pos x="53" y="35"/>
                  </a:cxn>
                  <a:cxn ang="0">
                    <a:pos x="52" y="35"/>
                  </a:cxn>
                  <a:cxn ang="0">
                    <a:pos x="51" y="35"/>
                  </a:cxn>
                  <a:cxn ang="0">
                    <a:pos x="50" y="35"/>
                  </a:cxn>
                  <a:cxn ang="0">
                    <a:pos x="49" y="36"/>
                  </a:cxn>
                  <a:cxn ang="0">
                    <a:pos x="49" y="37"/>
                  </a:cxn>
                  <a:cxn ang="0">
                    <a:pos x="49" y="38"/>
                  </a:cxn>
                  <a:cxn ang="0">
                    <a:pos x="49" y="39"/>
                  </a:cxn>
                  <a:cxn ang="0">
                    <a:pos x="48" y="39"/>
                  </a:cxn>
                  <a:cxn ang="0">
                    <a:pos x="48" y="44"/>
                  </a:cxn>
                  <a:cxn ang="0">
                    <a:pos x="79" y="59"/>
                  </a:cxn>
                  <a:cxn ang="0">
                    <a:pos x="78" y="59"/>
                  </a:cxn>
                  <a:cxn ang="0">
                    <a:pos x="77" y="59"/>
                  </a:cxn>
                  <a:cxn ang="0">
                    <a:pos x="76" y="59"/>
                  </a:cxn>
                  <a:cxn ang="0">
                    <a:pos x="75" y="59"/>
                  </a:cxn>
                  <a:cxn ang="0">
                    <a:pos x="75" y="60"/>
                  </a:cxn>
                  <a:cxn ang="0">
                    <a:pos x="74" y="60"/>
                  </a:cxn>
                  <a:cxn ang="0">
                    <a:pos x="73" y="60"/>
                  </a:cxn>
                  <a:cxn ang="0">
                    <a:pos x="75" y="46"/>
                  </a:cxn>
                  <a:cxn ang="0">
                    <a:pos x="76" y="45"/>
                  </a:cxn>
                  <a:cxn ang="0">
                    <a:pos x="77" y="44"/>
                  </a:cxn>
                  <a:cxn ang="0">
                    <a:pos x="77" y="43"/>
                  </a:cxn>
                  <a:cxn ang="0">
                    <a:pos x="77" y="42"/>
                  </a:cxn>
                  <a:cxn ang="0">
                    <a:pos x="77" y="40"/>
                  </a:cxn>
                  <a:cxn ang="0">
                    <a:pos x="77" y="39"/>
                  </a:cxn>
                  <a:cxn ang="0">
                    <a:pos x="77" y="38"/>
                  </a:cxn>
                  <a:cxn ang="0">
                    <a:pos x="76" y="37"/>
                  </a:cxn>
                  <a:cxn ang="0">
                    <a:pos x="75" y="37"/>
                  </a:cxn>
                  <a:cxn ang="0">
                    <a:pos x="67" y="27"/>
                  </a:cxn>
                  <a:cxn ang="0">
                    <a:pos x="68" y="27"/>
                  </a:cxn>
                  <a:cxn ang="0">
                    <a:pos x="86" y="47"/>
                  </a:cxn>
                  <a:cxn ang="0">
                    <a:pos x="86" y="47"/>
                  </a:cxn>
                  <a:cxn ang="0">
                    <a:pos x="86" y="48"/>
                  </a:cxn>
                  <a:cxn ang="0">
                    <a:pos x="85" y="48"/>
                  </a:cxn>
                  <a:cxn ang="0">
                    <a:pos x="85" y="49"/>
                  </a:cxn>
                  <a:cxn ang="0">
                    <a:pos x="85" y="50"/>
                  </a:cxn>
                  <a:cxn ang="0">
                    <a:pos x="86" y="51"/>
                  </a:cxn>
                </a:cxnLst>
                <a:rect l="0" t="0" r="r" b="b"/>
                <a:pathLst>
                  <a:path w="116" h="89">
                    <a:moveTo>
                      <a:pt x="115" y="83"/>
                    </a:moveTo>
                    <a:cubicBezTo>
                      <a:pt x="116" y="81"/>
                      <a:pt x="116" y="80"/>
                      <a:pt x="116" y="78"/>
                    </a:cubicBezTo>
                    <a:cubicBezTo>
                      <a:pt x="116" y="76"/>
                      <a:pt x="116" y="75"/>
                      <a:pt x="115" y="74"/>
                    </a:cubicBezTo>
                    <a:cubicBezTo>
                      <a:pt x="115" y="73"/>
                      <a:pt x="115" y="73"/>
                      <a:pt x="115" y="73"/>
                    </a:cubicBezTo>
                    <a:cubicBezTo>
                      <a:pt x="114" y="73"/>
                      <a:pt x="114" y="73"/>
                      <a:pt x="114" y="73"/>
                    </a:cubicBezTo>
                    <a:cubicBezTo>
                      <a:pt x="114" y="73"/>
                      <a:pt x="114" y="73"/>
                      <a:pt x="114" y="73"/>
                    </a:cubicBezTo>
                    <a:cubicBezTo>
                      <a:pt x="113" y="75"/>
                      <a:pt x="113" y="75"/>
                      <a:pt x="113" y="75"/>
                    </a:cubicBezTo>
                    <a:cubicBezTo>
                      <a:pt x="114" y="73"/>
                      <a:pt x="114" y="73"/>
                      <a:pt x="114" y="73"/>
                    </a:cubicBezTo>
                    <a:cubicBezTo>
                      <a:pt x="103" y="62"/>
                      <a:pt x="103" y="62"/>
                      <a:pt x="103" y="62"/>
                    </a:cubicBezTo>
                    <a:cubicBezTo>
                      <a:pt x="103" y="17"/>
                      <a:pt x="103" y="17"/>
                      <a:pt x="103" y="17"/>
                    </a:cubicBezTo>
                    <a:cubicBezTo>
                      <a:pt x="103" y="16"/>
                      <a:pt x="103" y="16"/>
                      <a:pt x="103" y="16"/>
                    </a:cubicBezTo>
                    <a:cubicBezTo>
                      <a:pt x="103" y="16"/>
                      <a:pt x="103" y="16"/>
                      <a:pt x="103" y="16"/>
                    </a:cubicBezTo>
                    <a:cubicBezTo>
                      <a:pt x="103" y="2"/>
                      <a:pt x="103" y="2"/>
                      <a:pt x="103" y="2"/>
                    </a:cubicBezTo>
                    <a:cubicBezTo>
                      <a:pt x="103" y="1"/>
                      <a:pt x="102" y="0"/>
                      <a:pt x="10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88"/>
                      <a:pt x="1" y="89"/>
                      <a:pt x="2" y="89"/>
                    </a:cubicBezTo>
                    <a:cubicBezTo>
                      <a:pt x="101" y="89"/>
                      <a:pt x="101" y="89"/>
                      <a:pt x="101" y="89"/>
                    </a:cubicBezTo>
                    <a:cubicBezTo>
                      <a:pt x="101" y="89"/>
                      <a:pt x="102" y="89"/>
                      <a:pt x="102" y="89"/>
                    </a:cubicBezTo>
                    <a:cubicBezTo>
                      <a:pt x="103" y="89"/>
                      <a:pt x="104" y="89"/>
                      <a:pt x="105" y="89"/>
                    </a:cubicBezTo>
                    <a:cubicBezTo>
                      <a:pt x="107" y="89"/>
                      <a:pt x="109" y="89"/>
                      <a:pt x="110" y="87"/>
                    </a:cubicBezTo>
                    <a:cubicBezTo>
                      <a:pt x="114" y="83"/>
                      <a:pt x="114" y="83"/>
                      <a:pt x="114" y="83"/>
                    </a:cubicBezTo>
                    <a:cubicBezTo>
                      <a:pt x="115" y="83"/>
                      <a:pt x="115" y="83"/>
                      <a:pt x="115" y="83"/>
                    </a:cubicBezTo>
                    <a:cubicBezTo>
                      <a:pt x="115" y="83"/>
                      <a:pt x="115" y="83"/>
                      <a:pt x="115" y="83"/>
                    </a:cubicBezTo>
                    <a:cubicBezTo>
                      <a:pt x="113" y="81"/>
                      <a:pt x="113" y="81"/>
                      <a:pt x="113" y="81"/>
                    </a:cubicBezTo>
                    <a:lnTo>
                      <a:pt x="115" y="83"/>
                    </a:lnTo>
                    <a:close/>
                    <a:moveTo>
                      <a:pt x="4" y="4"/>
                    </a:moveTo>
                    <a:cubicBezTo>
                      <a:pt x="99" y="4"/>
                      <a:pt x="99" y="4"/>
                      <a:pt x="99" y="4"/>
                    </a:cubicBezTo>
                    <a:cubicBezTo>
                      <a:pt x="99" y="14"/>
                      <a:pt x="99" y="14"/>
                      <a:pt x="99" y="14"/>
                    </a:cubicBezTo>
                    <a:cubicBezTo>
                      <a:pt x="4" y="14"/>
                      <a:pt x="4" y="14"/>
                      <a:pt x="4" y="14"/>
                    </a:cubicBezTo>
                    <a:lnTo>
                      <a:pt x="4" y="4"/>
                    </a:lnTo>
                    <a:close/>
                    <a:moveTo>
                      <a:pt x="4" y="85"/>
                    </a:moveTo>
                    <a:cubicBezTo>
                      <a:pt x="4" y="19"/>
                      <a:pt x="4" y="19"/>
                      <a:pt x="4" y="19"/>
                    </a:cubicBezTo>
                    <a:cubicBezTo>
                      <a:pt x="99" y="19"/>
                      <a:pt x="99" y="19"/>
                      <a:pt x="99" y="19"/>
                    </a:cubicBezTo>
                    <a:cubicBezTo>
                      <a:pt x="99" y="58"/>
                      <a:pt x="99" y="58"/>
                      <a:pt x="99" y="58"/>
                    </a:cubicBezTo>
                    <a:cubicBezTo>
                      <a:pt x="90" y="49"/>
                      <a:pt x="90" y="49"/>
                      <a:pt x="90" y="49"/>
                    </a:cubicBezTo>
                    <a:cubicBezTo>
                      <a:pt x="90" y="48"/>
                      <a:pt x="90" y="48"/>
                      <a:pt x="90" y="47"/>
                    </a:cubicBezTo>
                    <a:cubicBezTo>
                      <a:pt x="90" y="46"/>
                      <a:pt x="90" y="45"/>
                      <a:pt x="90" y="44"/>
                    </a:cubicBezTo>
                    <a:cubicBezTo>
                      <a:pt x="90" y="38"/>
                      <a:pt x="88" y="33"/>
                      <a:pt x="84" y="29"/>
                    </a:cubicBezTo>
                    <a:cubicBezTo>
                      <a:pt x="80" y="25"/>
                      <a:pt x="75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9" y="23"/>
                      <a:pt x="69" y="23"/>
                      <a:pt x="69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8" y="23"/>
                      <a:pt x="68" y="23"/>
                      <a:pt x="68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3"/>
                      <a:pt x="63" y="23"/>
                      <a:pt x="63" y="23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61" y="25"/>
                      <a:pt x="61" y="25"/>
                      <a:pt x="61" y="25"/>
                    </a:cubicBezTo>
                    <a:cubicBezTo>
                      <a:pt x="61" y="25"/>
                      <a:pt x="61" y="25"/>
                      <a:pt x="61" y="25"/>
                    </a:cubicBezTo>
                    <a:cubicBezTo>
                      <a:pt x="61" y="25"/>
                      <a:pt x="61" y="25"/>
                      <a:pt x="61" y="25"/>
                    </a:cubicBezTo>
                    <a:cubicBezTo>
                      <a:pt x="61" y="25"/>
                      <a:pt x="61" y="25"/>
                      <a:pt x="61" y="25"/>
                    </a:cubicBezTo>
                    <a:cubicBezTo>
                      <a:pt x="61" y="25"/>
                      <a:pt x="61" y="25"/>
                      <a:pt x="61" y="25"/>
                    </a:cubicBezTo>
                    <a:cubicBezTo>
                      <a:pt x="61" y="25"/>
                      <a:pt x="61" y="25"/>
                      <a:pt x="61" y="25"/>
                    </a:cubicBezTo>
                    <a:cubicBezTo>
                      <a:pt x="61" y="25"/>
                      <a:pt x="61" y="25"/>
                      <a:pt x="61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25"/>
                      <a:pt x="60" y="25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6"/>
                    </a:cubicBezTo>
                    <a:cubicBezTo>
                      <a:pt x="60" y="26"/>
                      <a:pt x="60" y="26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7"/>
                      <a:pt x="60" y="27"/>
                      <a:pt x="60" y="27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2" y="40"/>
                      <a:pt x="72" y="40"/>
                      <a:pt x="72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0"/>
                      <a:pt x="73" y="40"/>
                      <a:pt x="73" y="40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2"/>
                      <a:pt x="72" y="42"/>
                      <a:pt x="72" y="42"/>
                    </a:cubicBezTo>
                    <a:cubicBezTo>
                      <a:pt x="72" y="43"/>
                      <a:pt x="72" y="43"/>
                      <a:pt x="72" y="43"/>
                    </a:cubicBezTo>
                    <a:cubicBezTo>
                      <a:pt x="68" y="47"/>
                      <a:pt x="68" y="47"/>
                      <a:pt x="68" y="47"/>
                    </a:cubicBezTo>
                    <a:cubicBezTo>
                      <a:pt x="67" y="48"/>
                      <a:pt x="67" y="48"/>
                      <a:pt x="66" y="48"/>
                    </a:cubicBezTo>
                    <a:cubicBezTo>
                      <a:pt x="65" y="48"/>
                      <a:pt x="65" y="48"/>
                      <a:pt x="65" y="47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6"/>
                      <a:pt x="53" y="36"/>
                      <a:pt x="53" y="36"/>
                    </a:cubicBezTo>
                    <a:cubicBezTo>
                      <a:pt x="53" y="36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2" y="35"/>
                      <a:pt x="52" y="35"/>
                    </a:cubicBezTo>
                    <a:cubicBezTo>
                      <a:pt x="52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1" y="35"/>
                      <a:pt x="51" y="35"/>
                      <a:pt x="51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5"/>
                      <a:pt x="50" y="35"/>
                    </a:cubicBezTo>
                    <a:cubicBezTo>
                      <a:pt x="50" y="35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6"/>
                      <a:pt x="49" y="36"/>
                    </a:cubicBezTo>
                    <a:cubicBezTo>
                      <a:pt x="49" y="36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7"/>
                      <a:pt x="49" y="37"/>
                      <a:pt x="49" y="37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9" y="39"/>
                      <a:pt x="49" y="39"/>
                      <a:pt x="49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39"/>
                      <a:pt x="48" y="39"/>
                      <a:pt x="48" y="39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0"/>
                      <a:pt x="48" y="40"/>
                      <a:pt x="48" y="40"/>
                    </a:cubicBezTo>
                    <a:cubicBezTo>
                      <a:pt x="48" y="41"/>
                      <a:pt x="48" y="43"/>
                      <a:pt x="48" y="44"/>
                    </a:cubicBezTo>
                    <a:cubicBezTo>
                      <a:pt x="48" y="50"/>
                      <a:pt x="50" y="55"/>
                      <a:pt x="54" y="59"/>
                    </a:cubicBezTo>
                    <a:cubicBezTo>
                      <a:pt x="58" y="63"/>
                      <a:pt x="63" y="65"/>
                      <a:pt x="69" y="65"/>
                    </a:cubicBezTo>
                    <a:cubicBezTo>
                      <a:pt x="71" y="65"/>
                      <a:pt x="72" y="65"/>
                      <a:pt x="74" y="65"/>
                    </a:cubicBezTo>
                    <a:cubicBezTo>
                      <a:pt x="75" y="64"/>
                      <a:pt x="76" y="64"/>
                      <a:pt x="77" y="64"/>
                    </a:cubicBezTo>
                    <a:cubicBezTo>
                      <a:pt x="98" y="85"/>
                      <a:pt x="98" y="85"/>
                      <a:pt x="98" y="85"/>
                    </a:cubicBezTo>
                    <a:lnTo>
                      <a:pt x="4" y="85"/>
                    </a:lnTo>
                    <a:close/>
                    <a:moveTo>
                      <a:pt x="111" y="79"/>
                    </a:moveTo>
                    <a:cubicBezTo>
                      <a:pt x="111" y="79"/>
                      <a:pt x="111" y="79"/>
                      <a:pt x="111" y="79"/>
                    </a:cubicBezTo>
                    <a:cubicBezTo>
                      <a:pt x="111" y="80"/>
                      <a:pt x="111" y="80"/>
                      <a:pt x="111" y="80"/>
                    </a:cubicBezTo>
                    <a:cubicBezTo>
                      <a:pt x="107" y="84"/>
                      <a:pt x="107" y="84"/>
                      <a:pt x="107" y="84"/>
                    </a:cubicBezTo>
                    <a:cubicBezTo>
                      <a:pt x="106" y="85"/>
                      <a:pt x="106" y="85"/>
                      <a:pt x="105" y="85"/>
                    </a:cubicBezTo>
                    <a:cubicBezTo>
                      <a:pt x="105" y="85"/>
                      <a:pt x="104" y="85"/>
                      <a:pt x="104" y="84"/>
                    </a:cubicBezTo>
                    <a:cubicBezTo>
                      <a:pt x="103" y="83"/>
                      <a:pt x="103" y="83"/>
                      <a:pt x="103" y="83"/>
                    </a:cubicBezTo>
                    <a:cubicBezTo>
                      <a:pt x="103" y="83"/>
                      <a:pt x="102" y="83"/>
                      <a:pt x="102" y="83"/>
                    </a:cubicBezTo>
                    <a:cubicBezTo>
                      <a:pt x="102" y="83"/>
                      <a:pt x="102" y="83"/>
                      <a:pt x="102" y="83"/>
                    </a:cubicBezTo>
                    <a:cubicBezTo>
                      <a:pt x="102" y="83"/>
                      <a:pt x="102" y="83"/>
                      <a:pt x="102" y="83"/>
                    </a:cubicBezTo>
                    <a:cubicBezTo>
                      <a:pt x="79" y="60"/>
                      <a:pt x="79" y="60"/>
                      <a:pt x="79" y="60"/>
                    </a:cubicBezTo>
                    <a:cubicBezTo>
                      <a:pt x="79" y="60"/>
                      <a:pt x="79" y="60"/>
                      <a:pt x="79" y="60"/>
                    </a:cubicBezTo>
                    <a:cubicBezTo>
                      <a:pt x="79" y="60"/>
                      <a:pt x="79" y="60"/>
                      <a:pt x="79" y="60"/>
                    </a:cubicBezTo>
                    <a:cubicBezTo>
                      <a:pt x="79" y="60"/>
                      <a:pt x="79" y="60"/>
                      <a:pt x="79" y="60"/>
                    </a:cubicBezTo>
                    <a:cubicBezTo>
                      <a:pt x="79" y="60"/>
                      <a:pt x="79" y="60"/>
                      <a:pt x="79" y="60"/>
                    </a:cubicBezTo>
                    <a:cubicBezTo>
                      <a:pt x="79" y="60"/>
                      <a:pt x="79" y="60"/>
                      <a:pt x="79" y="60"/>
                    </a:cubicBezTo>
                    <a:cubicBezTo>
                      <a:pt x="79" y="60"/>
                      <a:pt x="79" y="60"/>
                      <a:pt x="79" y="60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8" y="59"/>
                      <a:pt x="78" y="59"/>
                      <a:pt x="78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7" y="59"/>
                      <a:pt x="77" y="59"/>
                      <a:pt x="77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5" y="59"/>
                      <a:pt x="75" y="59"/>
                      <a:pt x="75" y="59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4" y="60"/>
                      <a:pt x="74" y="60"/>
                      <a:pt x="74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72" y="61"/>
                      <a:pt x="70" y="61"/>
                      <a:pt x="69" y="61"/>
                    </a:cubicBezTo>
                    <a:cubicBezTo>
                      <a:pt x="65" y="61"/>
                      <a:pt x="60" y="59"/>
                      <a:pt x="57" y="56"/>
                    </a:cubicBezTo>
                    <a:cubicBezTo>
                      <a:pt x="54" y="53"/>
                      <a:pt x="52" y="48"/>
                      <a:pt x="52" y="44"/>
                    </a:cubicBezTo>
                    <a:cubicBezTo>
                      <a:pt x="52" y="43"/>
                      <a:pt x="52" y="42"/>
                      <a:pt x="53" y="41"/>
                    </a:cubicBezTo>
                    <a:cubicBezTo>
                      <a:pt x="61" y="50"/>
                      <a:pt x="61" y="50"/>
                      <a:pt x="61" y="50"/>
                    </a:cubicBezTo>
                    <a:cubicBezTo>
                      <a:pt x="63" y="52"/>
                      <a:pt x="64" y="52"/>
                      <a:pt x="66" y="52"/>
                    </a:cubicBezTo>
                    <a:cubicBezTo>
                      <a:pt x="68" y="52"/>
                      <a:pt x="69" y="52"/>
                      <a:pt x="71" y="50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5" y="46"/>
                      <a:pt x="75" y="46"/>
                      <a:pt x="75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5"/>
                      <a:pt x="76" y="45"/>
                      <a:pt x="76" y="45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76" y="44"/>
                      <a:pt x="76" y="44"/>
                      <a:pt x="76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2"/>
                      <a:pt x="77" y="42"/>
                      <a:pt x="77" y="42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1"/>
                      <a:pt x="77" y="41"/>
                      <a:pt x="77" y="41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40"/>
                      <a:pt x="77" y="40"/>
                      <a:pt x="77" y="40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8"/>
                      <a:pt x="76" y="38"/>
                      <a:pt x="76" y="38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6" y="37"/>
                      <a:pt x="76" y="37"/>
                      <a:pt x="76" y="37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75" y="36"/>
                      <a:pt x="75" y="36"/>
                      <a:pt x="75" y="36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7" y="27"/>
                      <a:pt x="67" y="27"/>
                      <a:pt x="67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74" y="27"/>
                      <a:pt x="78" y="29"/>
                      <a:pt x="81" y="32"/>
                    </a:cubicBezTo>
                    <a:cubicBezTo>
                      <a:pt x="84" y="35"/>
                      <a:pt x="86" y="39"/>
                      <a:pt x="86" y="44"/>
                    </a:cubicBezTo>
                    <a:cubicBezTo>
                      <a:pt x="86" y="45"/>
                      <a:pt x="86" y="46"/>
                      <a:pt x="86" y="46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6" y="48"/>
                      <a:pt x="86" y="48"/>
                      <a:pt x="86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85" y="49"/>
                      <a:pt x="85" y="49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0"/>
                      <a:pt x="85" y="50"/>
                    </a:cubicBezTo>
                    <a:cubicBezTo>
                      <a:pt x="85" y="50"/>
                      <a:pt x="85" y="51"/>
                      <a:pt x="85" y="51"/>
                    </a:cubicBezTo>
                    <a:cubicBezTo>
                      <a:pt x="85" y="51"/>
                      <a:pt x="85" y="51"/>
                      <a:pt x="85" y="51"/>
                    </a:cubicBezTo>
                    <a:cubicBezTo>
                      <a:pt x="85" y="51"/>
                      <a:pt x="85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6" y="52"/>
                      <a:pt x="86" y="52"/>
                      <a:pt x="86" y="52"/>
                    </a:cubicBezTo>
                    <a:cubicBezTo>
                      <a:pt x="86" y="52"/>
                      <a:pt x="86" y="52"/>
                      <a:pt x="86" y="52"/>
                    </a:cubicBezTo>
                    <a:cubicBezTo>
                      <a:pt x="86" y="52"/>
                      <a:pt x="86" y="52"/>
                      <a:pt x="86" y="52"/>
                    </a:cubicBezTo>
                    <a:cubicBezTo>
                      <a:pt x="86" y="52"/>
                      <a:pt x="86" y="52"/>
                      <a:pt x="86" y="52"/>
                    </a:cubicBezTo>
                    <a:cubicBezTo>
                      <a:pt x="86" y="52"/>
                      <a:pt x="86" y="52"/>
                      <a:pt x="86" y="52"/>
                    </a:cubicBezTo>
                    <a:cubicBezTo>
                      <a:pt x="86" y="52"/>
                      <a:pt x="86" y="52"/>
                      <a:pt x="86" y="52"/>
                    </a:cubicBezTo>
                    <a:cubicBezTo>
                      <a:pt x="99" y="64"/>
                      <a:pt x="99" y="64"/>
                      <a:pt x="99" y="64"/>
                    </a:cubicBezTo>
                    <a:cubicBezTo>
                      <a:pt x="99" y="65"/>
                      <a:pt x="99" y="65"/>
                      <a:pt x="99" y="65"/>
                    </a:cubicBezTo>
                    <a:cubicBezTo>
                      <a:pt x="111" y="76"/>
                      <a:pt x="111" y="76"/>
                      <a:pt x="111" y="76"/>
                    </a:cubicBezTo>
                    <a:cubicBezTo>
                      <a:pt x="111" y="76"/>
                      <a:pt x="111" y="76"/>
                      <a:pt x="111" y="76"/>
                    </a:cubicBezTo>
                    <a:cubicBezTo>
                      <a:pt x="111" y="76"/>
                      <a:pt x="111" y="76"/>
                      <a:pt x="111" y="76"/>
                    </a:cubicBezTo>
                    <a:cubicBezTo>
                      <a:pt x="111" y="77"/>
                      <a:pt x="111" y="77"/>
                      <a:pt x="111" y="77"/>
                    </a:cubicBezTo>
                    <a:cubicBezTo>
                      <a:pt x="111" y="77"/>
                      <a:pt x="111" y="77"/>
                      <a:pt x="111" y="77"/>
                    </a:cubicBezTo>
                    <a:cubicBezTo>
                      <a:pt x="112" y="77"/>
                      <a:pt x="112" y="77"/>
                      <a:pt x="112" y="78"/>
                    </a:cubicBezTo>
                    <a:cubicBezTo>
                      <a:pt x="112" y="79"/>
                      <a:pt x="112" y="79"/>
                      <a:pt x="111" y="79"/>
                    </a:cubicBezTo>
                    <a:close/>
                  </a:path>
                </a:pathLst>
              </a:custGeom>
              <a:solidFill>
                <a:srgbClr val="22477D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8" name="Oval 97"/>
              <p:cNvSpPr>
                <a:spLocks/>
              </p:cNvSpPr>
              <p:nvPr/>
            </p:nvSpPr>
            <p:spPr bwMode="auto">
              <a:xfrm>
                <a:off x="6867526" y="2441576"/>
                <a:ext cx="25400" cy="301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20" name="Group 4"/>
            <p:cNvGrpSpPr/>
            <p:nvPr/>
          </p:nvGrpSpPr>
          <p:grpSpPr>
            <a:xfrm>
              <a:off x="2634710" y="1207112"/>
              <a:ext cx="595442" cy="595443"/>
              <a:chOff x="3512946" y="1609482"/>
              <a:chExt cx="793923" cy="793924"/>
            </a:xfrm>
          </p:grpSpPr>
          <p:sp>
            <p:nvSpPr>
              <p:cNvPr id="39" name="Oval 70"/>
              <p:cNvSpPr/>
              <p:nvPr/>
            </p:nvSpPr>
            <p:spPr bwMode="auto">
              <a:xfrm flipH="1">
                <a:off x="3512946" y="1609482"/>
                <a:ext cx="793923" cy="79392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40" name="Group 98"/>
              <p:cNvGrpSpPr/>
              <p:nvPr/>
            </p:nvGrpSpPr>
            <p:grpSpPr>
              <a:xfrm>
                <a:off x="3711080" y="1805471"/>
                <a:ext cx="397654" cy="401931"/>
                <a:chOff x="2163763" y="2366963"/>
                <a:chExt cx="442913" cy="447676"/>
              </a:xfrm>
              <a:solidFill>
                <a:schemeClr val="bg1"/>
              </a:solidFill>
            </p:grpSpPr>
            <p:sp>
              <p:nvSpPr>
                <p:cNvPr id="41" name="Freeform: Shape 99"/>
                <p:cNvSpPr>
                  <a:spLocks/>
                </p:cNvSpPr>
                <p:nvPr/>
              </p:nvSpPr>
              <p:spPr bwMode="auto">
                <a:xfrm>
                  <a:off x="2163763" y="2600326"/>
                  <a:ext cx="217488" cy="214313"/>
                </a:xfrm>
                <a:custGeom>
                  <a:avLst/>
                  <a:gdLst/>
                  <a:ahLst/>
                  <a:cxnLst>
                    <a:cxn ang="0">
                      <a:pos x="57" y="12"/>
                    </a:cxn>
                    <a:cxn ang="0">
                      <a:pos x="51" y="7"/>
                    </a:cxn>
                    <a:cxn ang="0">
                      <a:pos x="49" y="9"/>
                    </a:cxn>
                    <a:cxn ang="0">
                      <a:pos x="51" y="7"/>
                    </a:cxn>
                    <a:cxn ang="0">
                      <a:pos x="50" y="7"/>
                    </a:cxn>
                    <a:cxn ang="0">
                      <a:pos x="46" y="1"/>
                    </a:cxn>
                    <a:cxn ang="0">
                      <a:pos x="43" y="3"/>
                    </a:cxn>
                    <a:cxn ang="0">
                      <a:pos x="46" y="1"/>
                    </a:cxn>
                    <a:cxn ang="0">
                      <a:pos x="42" y="1"/>
                    </a:cxn>
                    <a:cxn ang="0">
                      <a:pos x="41" y="1"/>
                    </a:cxn>
                    <a:cxn ang="0">
                      <a:pos x="31" y="11"/>
                    </a:cxn>
                    <a:cxn ang="0">
                      <a:pos x="31" y="11"/>
                    </a:cxn>
                    <a:cxn ang="0">
                      <a:pos x="31" y="11"/>
                    </a:cxn>
                    <a:cxn ang="0">
                      <a:pos x="27" y="16"/>
                    </a:cxn>
                    <a:cxn ang="0">
                      <a:pos x="0" y="54"/>
                    </a:cxn>
                    <a:cxn ang="0">
                      <a:pos x="0" y="54"/>
                    </a:cxn>
                    <a:cxn ang="0">
                      <a:pos x="2" y="57"/>
                    </a:cxn>
                    <a:cxn ang="0">
                      <a:pos x="3" y="57"/>
                    </a:cxn>
                    <a:cxn ang="0">
                      <a:pos x="24" y="47"/>
                    </a:cxn>
                    <a:cxn ang="0">
                      <a:pos x="47" y="27"/>
                    </a:cxn>
                    <a:cxn ang="0">
                      <a:pos x="53" y="21"/>
                    </a:cxn>
                    <a:cxn ang="0">
                      <a:pos x="57" y="16"/>
                    </a:cxn>
                    <a:cxn ang="0">
                      <a:pos x="57" y="16"/>
                    </a:cxn>
                    <a:cxn ang="0">
                      <a:pos x="57" y="12"/>
                    </a:cxn>
                    <a:cxn ang="0">
                      <a:pos x="57" y="12"/>
                    </a:cxn>
                    <a:cxn ang="0">
                      <a:pos x="49" y="17"/>
                    </a:cxn>
                    <a:cxn ang="0">
                      <a:pos x="43" y="23"/>
                    </a:cxn>
                    <a:cxn ang="0">
                      <a:pos x="21" y="43"/>
                    </a:cxn>
                    <a:cxn ang="0">
                      <a:pos x="6" y="51"/>
                    </a:cxn>
                    <a:cxn ang="0">
                      <a:pos x="31" y="19"/>
                    </a:cxn>
                    <a:cxn ang="0">
                      <a:pos x="35" y="15"/>
                    </a:cxn>
                    <a:cxn ang="0">
                      <a:pos x="35" y="15"/>
                    </a:cxn>
                    <a:cxn ang="0">
                      <a:pos x="35" y="15"/>
                    </a:cxn>
                    <a:cxn ang="0">
                      <a:pos x="35" y="15"/>
                    </a:cxn>
                    <a:cxn ang="0">
                      <a:pos x="43" y="7"/>
                    </a:cxn>
                    <a:cxn ang="0">
                      <a:pos x="47" y="11"/>
                    </a:cxn>
                    <a:cxn ang="0">
                      <a:pos x="47" y="11"/>
                    </a:cxn>
                    <a:cxn ang="0">
                      <a:pos x="47" y="11"/>
                    </a:cxn>
                    <a:cxn ang="0">
                      <a:pos x="52" y="15"/>
                    </a:cxn>
                    <a:cxn ang="0">
                      <a:pos x="49" y="17"/>
                    </a:cxn>
                  </a:cxnLst>
                  <a:rect l="0" t="0" r="r" b="b"/>
                  <a:pathLst>
                    <a:path w="58" h="57">
                      <a:moveTo>
                        <a:pt x="57" y="12"/>
                      </a:moveTo>
                      <a:cubicBezTo>
                        <a:pt x="55" y="11"/>
                        <a:pt x="53" y="9"/>
                        <a:pt x="51" y="7"/>
                      </a:cubicBezTo>
                      <a:cubicBezTo>
                        <a:pt x="49" y="9"/>
                        <a:pt x="49" y="9"/>
                        <a:pt x="49" y="9"/>
                      </a:cubicBezTo>
                      <a:cubicBezTo>
                        <a:pt x="51" y="7"/>
                        <a:pt x="51" y="7"/>
                        <a:pt x="51" y="7"/>
                      </a:cubicBezTo>
                      <a:cubicBezTo>
                        <a:pt x="51" y="7"/>
                        <a:pt x="51" y="7"/>
                        <a:pt x="50" y="7"/>
                      </a:cubicBezTo>
                      <a:cubicBezTo>
                        <a:pt x="49" y="5"/>
                        <a:pt x="47" y="4"/>
                        <a:pt x="46" y="1"/>
                      </a:cubicBezTo>
                      <a:cubicBezTo>
                        <a:pt x="43" y="3"/>
                        <a:pt x="43" y="3"/>
                        <a:pt x="43" y="3"/>
                      </a:cubicBezTo>
                      <a:cubicBezTo>
                        <a:pt x="46" y="1"/>
                        <a:pt x="46" y="1"/>
                        <a:pt x="46" y="1"/>
                      </a:cubicBezTo>
                      <a:cubicBezTo>
                        <a:pt x="45" y="0"/>
                        <a:pt x="43" y="0"/>
                        <a:pt x="42" y="1"/>
                      </a:cubicBezTo>
                      <a:cubicBezTo>
                        <a:pt x="42" y="1"/>
                        <a:pt x="42" y="1"/>
                        <a:pt x="41" y="1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1" y="11"/>
                        <a:pt x="31" y="11"/>
                        <a:pt x="31" y="11"/>
                      </a:cubicBezTo>
                      <a:cubicBezTo>
                        <a:pt x="30" y="13"/>
                        <a:pt x="28" y="14"/>
                        <a:pt x="27" y="16"/>
                      </a:cubicBezTo>
                      <a:cubicBezTo>
                        <a:pt x="15" y="28"/>
                        <a:pt x="1" y="42"/>
                        <a:pt x="0" y="54"/>
                      </a:cubicBezTo>
                      <a:cubicBezTo>
                        <a:pt x="0" y="54"/>
                        <a:pt x="0" y="54"/>
                        <a:pt x="0" y="54"/>
                      </a:cubicBezTo>
                      <a:cubicBezTo>
                        <a:pt x="0" y="56"/>
                        <a:pt x="1" y="57"/>
                        <a:pt x="2" y="57"/>
                      </a:cubicBezTo>
                      <a:cubicBezTo>
                        <a:pt x="3" y="57"/>
                        <a:pt x="3" y="57"/>
                        <a:pt x="3" y="57"/>
                      </a:cubicBezTo>
                      <a:cubicBezTo>
                        <a:pt x="10" y="56"/>
                        <a:pt x="17" y="52"/>
                        <a:pt x="24" y="47"/>
                      </a:cubicBezTo>
                      <a:cubicBezTo>
                        <a:pt x="32" y="41"/>
                        <a:pt x="39" y="34"/>
                        <a:pt x="47" y="27"/>
                      </a:cubicBezTo>
                      <a:cubicBezTo>
                        <a:pt x="53" y="21"/>
                        <a:pt x="53" y="21"/>
                        <a:pt x="53" y="21"/>
                      </a:cubicBezTo>
                      <a:cubicBezTo>
                        <a:pt x="57" y="16"/>
                        <a:pt x="57" y="16"/>
                        <a:pt x="57" y="16"/>
                      </a:cubicBezTo>
                      <a:cubicBezTo>
                        <a:pt x="57" y="16"/>
                        <a:pt x="57" y="16"/>
                        <a:pt x="57" y="16"/>
                      </a:cubicBezTo>
                      <a:cubicBezTo>
                        <a:pt x="58" y="15"/>
                        <a:pt x="58" y="13"/>
                        <a:pt x="57" y="12"/>
                      </a:cubicBezTo>
                      <a:cubicBezTo>
                        <a:pt x="57" y="12"/>
                        <a:pt x="57" y="12"/>
                        <a:pt x="57" y="12"/>
                      </a:cubicBezTo>
                      <a:close/>
                      <a:moveTo>
                        <a:pt x="49" y="17"/>
                      </a:moveTo>
                      <a:cubicBezTo>
                        <a:pt x="43" y="23"/>
                        <a:pt x="43" y="23"/>
                        <a:pt x="43" y="23"/>
                      </a:cubicBezTo>
                      <a:cubicBezTo>
                        <a:pt x="36" y="30"/>
                        <a:pt x="28" y="37"/>
                        <a:pt x="21" y="43"/>
                      </a:cubicBezTo>
                      <a:cubicBezTo>
                        <a:pt x="16" y="47"/>
                        <a:pt x="11" y="50"/>
                        <a:pt x="6" y="51"/>
                      </a:cubicBezTo>
                      <a:cubicBezTo>
                        <a:pt x="9" y="41"/>
                        <a:pt x="21" y="29"/>
                        <a:pt x="31" y="19"/>
                      </a:cubicBezTo>
                      <a:cubicBezTo>
                        <a:pt x="32" y="18"/>
                        <a:pt x="33" y="16"/>
                        <a:pt x="35" y="15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43" y="7"/>
                        <a:pt x="43" y="7"/>
                        <a:pt x="43" y="7"/>
                      </a:cubicBezTo>
                      <a:cubicBezTo>
                        <a:pt x="44" y="8"/>
                        <a:pt x="46" y="10"/>
                        <a:pt x="47" y="11"/>
                      </a:cubicBezTo>
                      <a:cubicBezTo>
                        <a:pt x="47" y="11"/>
                        <a:pt x="47" y="11"/>
                        <a:pt x="47" y="11"/>
                      </a:cubicBezTo>
                      <a:cubicBezTo>
                        <a:pt x="47" y="11"/>
                        <a:pt x="47" y="11"/>
                        <a:pt x="47" y="11"/>
                      </a:cubicBezTo>
                      <a:cubicBezTo>
                        <a:pt x="49" y="12"/>
                        <a:pt x="50" y="14"/>
                        <a:pt x="52" y="15"/>
                      </a:cubicBezTo>
                      <a:lnTo>
                        <a:pt x="49" y="17"/>
                      </a:lnTo>
                      <a:close/>
                    </a:path>
                  </a:pathLst>
                </a:custGeom>
                <a:solidFill>
                  <a:srgbClr val="22477D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: Shape 100"/>
                <p:cNvSpPr>
                  <a:spLocks/>
                </p:cNvSpPr>
                <p:nvPr/>
              </p:nvSpPr>
              <p:spPr bwMode="auto">
                <a:xfrm>
                  <a:off x="2317751" y="2366963"/>
                  <a:ext cx="288925" cy="293688"/>
                </a:xfrm>
                <a:custGeom>
                  <a:avLst/>
                  <a:gdLst/>
                  <a:ahLst/>
                  <a:cxnLst>
                    <a:cxn ang="0">
                      <a:pos x="66" y="11"/>
                    </a:cxn>
                    <a:cxn ang="0">
                      <a:pos x="38" y="0"/>
                    </a:cxn>
                    <a:cxn ang="0">
                      <a:pos x="11" y="11"/>
                    </a:cxn>
                    <a:cxn ang="0">
                      <a:pos x="0" y="39"/>
                    </a:cxn>
                    <a:cxn ang="0">
                      <a:pos x="11" y="66"/>
                    </a:cxn>
                    <a:cxn ang="0">
                      <a:pos x="38" y="78"/>
                    </a:cxn>
                    <a:cxn ang="0">
                      <a:pos x="66" y="66"/>
                    </a:cxn>
                    <a:cxn ang="0">
                      <a:pos x="77" y="39"/>
                    </a:cxn>
                    <a:cxn ang="0">
                      <a:pos x="66" y="11"/>
                    </a:cxn>
                    <a:cxn ang="0">
                      <a:pos x="62" y="63"/>
                    </a:cxn>
                    <a:cxn ang="0">
                      <a:pos x="38" y="73"/>
                    </a:cxn>
                    <a:cxn ang="0">
                      <a:pos x="15" y="63"/>
                    </a:cxn>
                    <a:cxn ang="0">
                      <a:pos x="5" y="39"/>
                    </a:cxn>
                    <a:cxn ang="0">
                      <a:pos x="15" y="15"/>
                    </a:cxn>
                    <a:cxn ang="0">
                      <a:pos x="38" y="5"/>
                    </a:cxn>
                    <a:cxn ang="0">
                      <a:pos x="62" y="15"/>
                    </a:cxn>
                    <a:cxn ang="0">
                      <a:pos x="72" y="39"/>
                    </a:cxn>
                    <a:cxn ang="0">
                      <a:pos x="62" y="63"/>
                    </a:cxn>
                  </a:cxnLst>
                  <a:rect l="0" t="0" r="r" b="b"/>
                  <a:pathLst>
                    <a:path w="77" h="78">
                      <a:moveTo>
                        <a:pt x="66" y="11"/>
                      </a:moveTo>
                      <a:cubicBezTo>
                        <a:pt x="59" y="4"/>
                        <a:pt x="49" y="0"/>
                        <a:pt x="38" y="0"/>
                      </a:cubicBezTo>
                      <a:cubicBezTo>
                        <a:pt x="28" y="0"/>
                        <a:pt x="18" y="4"/>
                        <a:pt x="11" y="11"/>
                      </a:cubicBezTo>
                      <a:cubicBezTo>
                        <a:pt x="4" y="18"/>
                        <a:pt x="0" y="28"/>
                        <a:pt x="0" y="39"/>
                      </a:cubicBezTo>
                      <a:cubicBezTo>
                        <a:pt x="0" y="50"/>
                        <a:pt x="4" y="59"/>
                        <a:pt x="11" y="66"/>
                      </a:cubicBezTo>
                      <a:cubicBezTo>
                        <a:pt x="18" y="73"/>
                        <a:pt x="28" y="78"/>
                        <a:pt x="38" y="78"/>
                      </a:cubicBezTo>
                      <a:cubicBezTo>
                        <a:pt x="49" y="78"/>
                        <a:pt x="59" y="73"/>
                        <a:pt x="66" y="66"/>
                      </a:cubicBezTo>
                      <a:cubicBezTo>
                        <a:pt x="73" y="59"/>
                        <a:pt x="77" y="50"/>
                        <a:pt x="77" y="39"/>
                      </a:cubicBezTo>
                      <a:cubicBezTo>
                        <a:pt x="77" y="28"/>
                        <a:pt x="73" y="18"/>
                        <a:pt x="66" y="11"/>
                      </a:cubicBezTo>
                      <a:close/>
                      <a:moveTo>
                        <a:pt x="62" y="63"/>
                      </a:moveTo>
                      <a:cubicBezTo>
                        <a:pt x="56" y="69"/>
                        <a:pt x="48" y="73"/>
                        <a:pt x="38" y="73"/>
                      </a:cubicBezTo>
                      <a:cubicBezTo>
                        <a:pt x="29" y="73"/>
                        <a:pt x="21" y="69"/>
                        <a:pt x="15" y="63"/>
                      </a:cubicBezTo>
                      <a:cubicBezTo>
                        <a:pt x="8" y="57"/>
                        <a:pt x="5" y="48"/>
                        <a:pt x="5" y="39"/>
                      </a:cubicBezTo>
                      <a:cubicBezTo>
                        <a:pt x="5" y="29"/>
                        <a:pt x="8" y="21"/>
                        <a:pt x="15" y="15"/>
                      </a:cubicBezTo>
                      <a:cubicBezTo>
                        <a:pt x="21" y="9"/>
                        <a:pt x="29" y="5"/>
                        <a:pt x="38" y="5"/>
                      </a:cubicBezTo>
                      <a:cubicBezTo>
                        <a:pt x="48" y="5"/>
                        <a:pt x="56" y="9"/>
                        <a:pt x="62" y="15"/>
                      </a:cubicBezTo>
                      <a:cubicBezTo>
                        <a:pt x="69" y="21"/>
                        <a:pt x="72" y="29"/>
                        <a:pt x="72" y="39"/>
                      </a:cubicBezTo>
                      <a:cubicBezTo>
                        <a:pt x="72" y="48"/>
                        <a:pt x="69" y="57"/>
                        <a:pt x="62" y="6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Freeform: Shape 101"/>
                <p:cNvSpPr>
                  <a:spLocks/>
                </p:cNvSpPr>
                <p:nvPr/>
              </p:nvSpPr>
              <p:spPr bwMode="auto">
                <a:xfrm>
                  <a:off x="2400301" y="2446338"/>
                  <a:ext cx="87313" cy="85725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19" y="0"/>
                    </a:cxn>
                    <a:cxn ang="0">
                      <a:pos x="7" y="5"/>
                    </a:cxn>
                    <a:cxn ang="0">
                      <a:pos x="0" y="18"/>
                    </a:cxn>
                    <a:cxn ang="0">
                      <a:pos x="0" y="18"/>
                    </a:cxn>
                    <a:cxn ang="0">
                      <a:pos x="3" y="19"/>
                    </a:cxn>
                    <a:cxn ang="0">
                      <a:pos x="0" y="18"/>
                    </a:cxn>
                    <a:cxn ang="0">
                      <a:pos x="0" y="20"/>
                    </a:cxn>
                    <a:cxn ang="0">
                      <a:pos x="3" y="23"/>
                    </a:cxn>
                    <a:cxn ang="0">
                      <a:pos x="5" y="20"/>
                    </a:cxn>
                    <a:cxn ang="0">
                      <a:pos x="5" y="19"/>
                    </a:cxn>
                    <a:cxn ang="0">
                      <a:pos x="5" y="19"/>
                    </a:cxn>
                    <a:cxn ang="0">
                      <a:pos x="5" y="19"/>
                    </a:cxn>
                    <a:cxn ang="0">
                      <a:pos x="10" y="9"/>
                    </a:cxn>
                    <a:cxn ang="0">
                      <a:pos x="19" y="5"/>
                    </a:cxn>
                    <a:cxn ang="0">
                      <a:pos x="20" y="5"/>
                    </a:cxn>
                    <a:cxn ang="0">
                      <a:pos x="23" y="3"/>
                    </a:cxn>
                    <a:cxn ang="0">
                      <a:pos x="20" y="0"/>
                    </a:cxn>
                  </a:cxnLst>
                  <a:rect l="0" t="0" r="r" b="b"/>
                  <a:pathLst>
                    <a:path w="23" h="23">
                      <a:moveTo>
                        <a:pt x="20" y="0"/>
                      </a:move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1" y="2"/>
                        <a:pt x="7" y="5"/>
                      </a:cubicBezTo>
                      <a:cubicBezTo>
                        <a:pt x="3" y="8"/>
                        <a:pt x="1" y="12"/>
                        <a:pt x="0" y="18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3" y="19"/>
                        <a:pt x="3" y="19"/>
                        <a:pt x="3" y="19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0" y="20"/>
                      </a:cubicBezTo>
                      <a:cubicBezTo>
                        <a:pt x="0" y="22"/>
                        <a:pt x="1" y="23"/>
                        <a:pt x="3" y="23"/>
                      </a:cubicBezTo>
                      <a:cubicBezTo>
                        <a:pt x="4" y="23"/>
                        <a:pt x="5" y="22"/>
                        <a:pt x="5" y="20"/>
                      </a:cubicBezTo>
                      <a:cubicBezTo>
                        <a:pt x="5" y="20"/>
                        <a:pt x="5" y="19"/>
                        <a:pt x="5" y="19"/>
                      </a:cubicBezTo>
                      <a:cubicBezTo>
                        <a:pt x="5" y="19"/>
                        <a:pt x="5" y="19"/>
                        <a:pt x="5" y="19"/>
                      </a:cubicBezTo>
                      <a:cubicBezTo>
                        <a:pt x="5" y="19"/>
                        <a:pt x="5" y="19"/>
                        <a:pt x="5" y="19"/>
                      </a:cubicBezTo>
                      <a:cubicBezTo>
                        <a:pt x="6" y="14"/>
                        <a:pt x="8" y="11"/>
                        <a:pt x="10" y="9"/>
                      </a:cubicBezTo>
                      <a:cubicBezTo>
                        <a:pt x="13" y="6"/>
                        <a:pt x="16" y="5"/>
                        <a:pt x="19" y="5"/>
                      </a:cubicBezTo>
                      <a:cubicBezTo>
                        <a:pt x="19" y="5"/>
                        <a:pt x="19" y="5"/>
                        <a:pt x="20" y="5"/>
                      </a:cubicBezTo>
                      <a:cubicBezTo>
                        <a:pt x="21" y="6"/>
                        <a:pt x="22" y="5"/>
                        <a:pt x="23" y="3"/>
                      </a:cubicBezTo>
                      <a:cubicBezTo>
                        <a:pt x="23" y="2"/>
                        <a:pt x="22" y="1"/>
                        <a:pt x="2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Freeform: Shape 102"/>
                <p:cNvSpPr>
                  <a:spLocks/>
                </p:cNvSpPr>
                <p:nvPr/>
              </p:nvSpPr>
              <p:spPr bwMode="auto">
                <a:xfrm>
                  <a:off x="2351088" y="2400301"/>
                  <a:ext cx="222250" cy="222250"/>
                </a:xfrm>
                <a:custGeom>
                  <a:avLst/>
                  <a:gdLst/>
                  <a:ahLst/>
                  <a:cxnLst>
                    <a:cxn ang="0">
                      <a:pos x="50" y="9"/>
                    </a:cxn>
                    <a:cxn ang="0">
                      <a:pos x="29" y="0"/>
                    </a:cxn>
                    <a:cxn ang="0">
                      <a:pos x="9" y="9"/>
                    </a:cxn>
                    <a:cxn ang="0">
                      <a:pos x="0" y="30"/>
                    </a:cxn>
                    <a:cxn ang="0">
                      <a:pos x="9" y="51"/>
                    </a:cxn>
                    <a:cxn ang="0">
                      <a:pos x="29" y="59"/>
                    </a:cxn>
                    <a:cxn ang="0">
                      <a:pos x="50" y="51"/>
                    </a:cxn>
                    <a:cxn ang="0">
                      <a:pos x="59" y="30"/>
                    </a:cxn>
                    <a:cxn ang="0">
                      <a:pos x="50" y="9"/>
                    </a:cxn>
                    <a:cxn ang="0">
                      <a:pos x="47" y="47"/>
                    </a:cxn>
                    <a:cxn ang="0">
                      <a:pos x="29" y="54"/>
                    </a:cxn>
                    <a:cxn ang="0">
                      <a:pos x="12" y="47"/>
                    </a:cxn>
                    <a:cxn ang="0">
                      <a:pos x="5" y="30"/>
                    </a:cxn>
                    <a:cxn ang="0">
                      <a:pos x="12" y="12"/>
                    </a:cxn>
                    <a:cxn ang="0">
                      <a:pos x="29" y="5"/>
                    </a:cxn>
                    <a:cxn ang="0">
                      <a:pos x="47" y="12"/>
                    </a:cxn>
                    <a:cxn ang="0">
                      <a:pos x="54" y="30"/>
                    </a:cxn>
                    <a:cxn ang="0">
                      <a:pos x="47" y="47"/>
                    </a:cxn>
                  </a:cxnLst>
                  <a:rect l="0" t="0" r="r" b="b"/>
                  <a:pathLst>
                    <a:path w="59" h="59">
                      <a:moveTo>
                        <a:pt x="50" y="9"/>
                      </a:moveTo>
                      <a:cubicBezTo>
                        <a:pt x="45" y="4"/>
                        <a:pt x="38" y="0"/>
                        <a:pt x="29" y="0"/>
                      </a:cubicBezTo>
                      <a:cubicBezTo>
                        <a:pt x="21" y="0"/>
                        <a:pt x="14" y="4"/>
                        <a:pt x="9" y="9"/>
                      </a:cubicBezTo>
                      <a:cubicBezTo>
                        <a:pt x="3" y="14"/>
                        <a:pt x="0" y="22"/>
                        <a:pt x="0" y="30"/>
                      </a:cubicBezTo>
                      <a:cubicBezTo>
                        <a:pt x="0" y="38"/>
                        <a:pt x="3" y="45"/>
                        <a:pt x="9" y="51"/>
                      </a:cubicBezTo>
                      <a:cubicBezTo>
                        <a:pt x="14" y="56"/>
                        <a:pt x="21" y="59"/>
                        <a:pt x="29" y="59"/>
                      </a:cubicBezTo>
                      <a:cubicBezTo>
                        <a:pt x="38" y="59"/>
                        <a:pt x="45" y="56"/>
                        <a:pt x="50" y="51"/>
                      </a:cubicBezTo>
                      <a:cubicBezTo>
                        <a:pt x="56" y="45"/>
                        <a:pt x="59" y="38"/>
                        <a:pt x="59" y="30"/>
                      </a:cubicBezTo>
                      <a:cubicBezTo>
                        <a:pt x="59" y="22"/>
                        <a:pt x="56" y="14"/>
                        <a:pt x="50" y="9"/>
                      </a:cubicBezTo>
                      <a:close/>
                      <a:moveTo>
                        <a:pt x="47" y="47"/>
                      </a:moveTo>
                      <a:cubicBezTo>
                        <a:pt x="42" y="51"/>
                        <a:pt x="36" y="54"/>
                        <a:pt x="29" y="54"/>
                      </a:cubicBezTo>
                      <a:cubicBezTo>
                        <a:pt x="23" y="54"/>
                        <a:pt x="17" y="51"/>
                        <a:pt x="12" y="47"/>
                      </a:cubicBezTo>
                      <a:cubicBezTo>
                        <a:pt x="8" y="43"/>
                        <a:pt x="5" y="37"/>
                        <a:pt x="5" y="30"/>
                      </a:cubicBezTo>
                      <a:cubicBezTo>
                        <a:pt x="5" y="23"/>
                        <a:pt x="8" y="17"/>
                        <a:pt x="12" y="12"/>
                      </a:cubicBezTo>
                      <a:cubicBezTo>
                        <a:pt x="17" y="8"/>
                        <a:pt x="23" y="5"/>
                        <a:pt x="29" y="5"/>
                      </a:cubicBezTo>
                      <a:cubicBezTo>
                        <a:pt x="36" y="5"/>
                        <a:pt x="42" y="8"/>
                        <a:pt x="47" y="12"/>
                      </a:cubicBezTo>
                      <a:cubicBezTo>
                        <a:pt x="51" y="17"/>
                        <a:pt x="54" y="23"/>
                        <a:pt x="54" y="30"/>
                      </a:cubicBezTo>
                      <a:cubicBezTo>
                        <a:pt x="54" y="37"/>
                        <a:pt x="51" y="43"/>
                        <a:pt x="47" y="47"/>
                      </a:cubicBezTo>
                      <a:close/>
                    </a:path>
                  </a:pathLst>
                </a:custGeom>
                <a:solidFill>
                  <a:srgbClr val="22477D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21" name="Group 58"/>
          <p:cNvGrpSpPr/>
          <p:nvPr/>
        </p:nvGrpSpPr>
        <p:grpSpPr>
          <a:xfrm>
            <a:off x="788469" y="3401021"/>
            <a:ext cx="1724430" cy="649603"/>
            <a:chOff x="793990" y="1227225"/>
            <a:chExt cx="2299240" cy="866137"/>
          </a:xfrm>
        </p:grpSpPr>
        <p:sp>
          <p:nvSpPr>
            <p:cNvPr id="37" name="TextBox 59"/>
            <p:cNvSpPr txBox="1">
              <a:spLocks/>
            </p:cNvSpPr>
            <p:nvPr/>
          </p:nvSpPr>
          <p:spPr bwMode="auto">
            <a:xfrm>
              <a:off x="793990" y="1227225"/>
              <a:ext cx="2299240" cy="309958"/>
            </a:xfrm>
            <a:prstGeom prst="rect">
              <a:avLst/>
            </a:prstGeom>
            <a:noFill/>
            <a:extLst/>
          </p:spPr>
          <p:txBody>
            <a:bodyPr wrap="none" lIns="0" tIns="0" rIns="360000" bIns="0" anchor="ctr" anchorCtr="0">
              <a:normAutofit/>
            </a:bodyPr>
            <a:lstStyle/>
            <a:p>
              <a:pPr algn="r"/>
              <a:r>
                <a:rPr lang="zh-CN" altLang="en-US" sz="1400">
                  <a:solidFill>
                    <a:schemeClr val="accent1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38" name="TextBox 60"/>
            <p:cNvSpPr txBox="1">
              <a:spLocks/>
            </p:cNvSpPr>
            <p:nvPr/>
          </p:nvSpPr>
          <p:spPr bwMode="auto">
            <a:xfrm>
              <a:off x="793990" y="1537183"/>
              <a:ext cx="2299240" cy="556179"/>
            </a:xfrm>
            <a:prstGeom prst="rect">
              <a:avLst/>
            </a:prstGeom>
            <a:noFill/>
            <a:extLst/>
          </p:spPr>
          <p:txBody>
            <a:bodyPr wrap="square" lIns="0" tIns="0" rIns="360000" bIns="0" anchor="ctr" anchorCtr="0">
              <a:normAutofit fontScale="92500" lnSpcReduction="20000"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22" name="Group 61"/>
          <p:cNvGrpSpPr/>
          <p:nvPr/>
        </p:nvGrpSpPr>
        <p:grpSpPr>
          <a:xfrm>
            <a:off x="788469" y="1212364"/>
            <a:ext cx="1724430" cy="649603"/>
            <a:chOff x="793990" y="1227225"/>
            <a:chExt cx="2299240" cy="866137"/>
          </a:xfrm>
        </p:grpSpPr>
        <p:sp>
          <p:nvSpPr>
            <p:cNvPr id="35" name="TextBox 62"/>
            <p:cNvSpPr txBox="1">
              <a:spLocks/>
            </p:cNvSpPr>
            <p:nvPr/>
          </p:nvSpPr>
          <p:spPr bwMode="auto">
            <a:xfrm>
              <a:off x="793990" y="1227225"/>
              <a:ext cx="2299240" cy="309958"/>
            </a:xfrm>
            <a:prstGeom prst="rect">
              <a:avLst/>
            </a:prstGeom>
            <a:noFill/>
            <a:extLst/>
          </p:spPr>
          <p:txBody>
            <a:bodyPr wrap="none" lIns="0" tIns="0" rIns="432000" bIns="0" anchor="ctr" anchorCtr="0">
              <a:normAutofit/>
            </a:bodyPr>
            <a:lstStyle/>
            <a:p>
              <a:pPr algn="r"/>
              <a:r>
                <a:rPr lang="zh-CN" altLang="en-US" sz="1400">
                  <a:solidFill>
                    <a:schemeClr val="accent3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36" name="TextBox 63"/>
            <p:cNvSpPr txBox="1">
              <a:spLocks/>
            </p:cNvSpPr>
            <p:nvPr/>
          </p:nvSpPr>
          <p:spPr bwMode="auto">
            <a:xfrm>
              <a:off x="793990" y="1537183"/>
              <a:ext cx="2299240" cy="556179"/>
            </a:xfrm>
            <a:prstGeom prst="rect">
              <a:avLst/>
            </a:prstGeom>
            <a:noFill/>
            <a:extLst/>
          </p:spPr>
          <p:txBody>
            <a:bodyPr wrap="square" lIns="0" tIns="0" rIns="432000" bIns="0" anchor="ctr" anchorCtr="0">
              <a:normAutofit fontScale="92500" lnSpcReduction="20000"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23" name="Group 64"/>
          <p:cNvGrpSpPr/>
          <p:nvPr/>
        </p:nvGrpSpPr>
        <p:grpSpPr>
          <a:xfrm>
            <a:off x="429170" y="2373993"/>
            <a:ext cx="1724430" cy="649603"/>
            <a:chOff x="793990" y="1227225"/>
            <a:chExt cx="2299240" cy="866137"/>
          </a:xfrm>
        </p:grpSpPr>
        <p:sp>
          <p:nvSpPr>
            <p:cNvPr id="33" name="TextBox 65"/>
            <p:cNvSpPr txBox="1">
              <a:spLocks/>
            </p:cNvSpPr>
            <p:nvPr/>
          </p:nvSpPr>
          <p:spPr bwMode="auto">
            <a:xfrm>
              <a:off x="793990" y="1227225"/>
              <a:ext cx="2299240" cy="309958"/>
            </a:xfrm>
            <a:prstGeom prst="rect">
              <a:avLst/>
            </a:prstGeom>
            <a:noFill/>
            <a:extLst/>
          </p:spPr>
          <p:txBody>
            <a:bodyPr wrap="none" lIns="0" tIns="0" rIns="432000" bIns="0" anchor="ctr" anchorCtr="0">
              <a:normAutofit/>
            </a:bodyPr>
            <a:lstStyle/>
            <a:p>
              <a:pPr algn="r"/>
              <a:r>
                <a:rPr lang="zh-CN" altLang="en-US" sz="1400">
                  <a:solidFill>
                    <a:schemeClr val="accent2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34" name="TextBox 66"/>
            <p:cNvSpPr txBox="1">
              <a:spLocks/>
            </p:cNvSpPr>
            <p:nvPr/>
          </p:nvSpPr>
          <p:spPr bwMode="auto">
            <a:xfrm>
              <a:off x="793990" y="1537183"/>
              <a:ext cx="2299240" cy="556179"/>
            </a:xfrm>
            <a:prstGeom prst="rect">
              <a:avLst/>
            </a:prstGeom>
            <a:noFill/>
            <a:extLst/>
          </p:spPr>
          <p:txBody>
            <a:bodyPr wrap="square" lIns="0" tIns="0" rIns="432000" bIns="0" anchor="ctr" anchorCtr="0">
              <a:normAutofit fontScale="92500" lnSpcReduction="20000"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24" name="Group 121"/>
          <p:cNvGrpSpPr/>
          <p:nvPr/>
        </p:nvGrpSpPr>
        <p:grpSpPr>
          <a:xfrm>
            <a:off x="6534659" y="1212364"/>
            <a:ext cx="2049200" cy="642478"/>
            <a:chOff x="1415480" y="1651350"/>
            <a:chExt cx="2913191" cy="856637"/>
          </a:xfrm>
        </p:grpSpPr>
        <p:sp>
          <p:nvSpPr>
            <p:cNvPr id="31" name="TextBox 122"/>
            <p:cNvSpPr txBox="1">
              <a:spLocks/>
            </p:cNvSpPr>
            <p:nvPr/>
          </p:nvSpPr>
          <p:spPr bwMode="auto">
            <a:xfrm>
              <a:off x="1415480" y="1651350"/>
              <a:ext cx="2913191" cy="309958"/>
            </a:xfrm>
            <a:prstGeom prst="rect">
              <a:avLst/>
            </a:prstGeom>
            <a:noFill/>
            <a:extLst/>
          </p:spPr>
          <p:txBody>
            <a:bodyPr wrap="none" lIns="360000" tIns="0" rIns="0" bIns="0" anchor="ctr" anchorCtr="0">
              <a:normAutofit/>
            </a:bodyPr>
            <a:lstStyle/>
            <a:p>
              <a:pPr algn="l"/>
              <a:r>
                <a:rPr lang="zh-CN" altLang="en-US" sz="1400">
                  <a:solidFill>
                    <a:schemeClr val="accent4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32" name="TextBox 123"/>
            <p:cNvSpPr txBox="1">
              <a:spLocks/>
            </p:cNvSpPr>
            <p:nvPr/>
          </p:nvSpPr>
          <p:spPr bwMode="auto">
            <a:xfrm>
              <a:off x="1415480" y="1951808"/>
              <a:ext cx="2913191" cy="556179"/>
            </a:xfrm>
            <a:prstGeom prst="rect">
              <a:avLst/>
            </a:prstGeom>
            <a:noFill/>
            <a:extLst/>
          </p:spPr>
          <p:txBody>
            <a:bodyPr wrap="square" lIns="360000" tIns="0" rIns="0" bIns="0" anchor="ctr" anchorCtr="0">
              <a:normAutofit fontScale="92500" lnSpcReduction="200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25" name="Group 124"/>
          <p:cNvGrpSpPr/>
          <p:nvPr/>
        </p:nvGrpSpPr>
        <p:grpSpPr>
          <a:xfrm>
            <a:off x="7029272" y="2377554"/>
            <a:ext cx="2049200" cy="642478"/>
            <a:chOff x="1415480" y="1651350"/>
            <a:chExt cx="2913191" cy="856637"/>
          </a:xfrm>
        </p:grpSpPr>
        <p:sp>
          <p:nvSpPr>
            <p:cNvPr id="29" name="TextBox 125"/>
            <p:cNvSpPr txBox="1">
              <a:spLocks/>
            </p:cNvSpPr>
            <p:nvPr/>
          </p:nvSpPr>
          <p:spPr bwMode="auto">
            <a:xfrm>
              <a:off x="1415480" y="1651350"/>
              <a:ext cx="2913191" cy="309958"/>
            </a:xfrm>
            <a:prstGeom prst="rect">
              <a:avLst/>
            </a:prstGeom>
            <a:noFill/>
            <a:extLst/>
          </p:spPr>
          <p:txBody>
            <a:bodyPr wrap="none" lIns="360000" tIns="0" rIns="0" bIns="0" anchor="ctr" anchorCtr="0">
              <a:normAutofit/>
            </a:bodyPr>
            <a:lstStyle/>
            <a:p>
              <a:pPr algn="l"/>
              <a:r>
                <a:rPr lang="zh-CN" altLang="en-US" sz="1400">
                  <a:solidFill>
                    <a:schemeClr val="accent5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30" name="TextBox 126"/>
            <p:cNvSpPr txBox="1">
              <a:spLocks/>
            </p:cNvSpPr>
            <p:nvPr/>
          </p:nvSpPr>
          <p:spPr bwMode="auto">
            <a:xfrm>
              <a:off x="1415480" y="1951808"/>
              <a:ext cx="2913191" cy="556179"/>
            </a:xfrm>
            <a:prstGeom prst="rect">
              <a:avLst/>
            </a:prstGeom>
            <a:noFill/>
            <a:extLst/>
          </p:spPr>
          <p:txBody>
            <a:bodyPr wrap="square" lIns="360000" tIns="0" rIns="0" bIns="0" anchor="ctr" anchorCtr="0">
              <a:normAutofit fontScale="92500" lnSpcReduction="200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26" name="Group 127"/>
          <p:cNvGrpSpPr/>
          <p:nvPr/>
        </p:nvGrpSpPr>
        <p:grpSpPr>
          <a:xfrm>
            <a:off x="6448638" y="3404582"/>
            <a:ext cx="2049200" cy="642478"/>
            <a:chOff x="1415480" y="1651350"/>
            <a:chExt cx="2913191" cy="856637"/>
          </a:xfrm>
        </p:grpSpPr>
        <p:sp>
          <p:nvSpPr>
            <p:cNvPr id="27" name="TextBox 128"/>
            <p:cNvSpPr txBox="1">
              <a:spLocks/>
            </p:cNvSpPr>
            <p:nvPr/>
          </p:nvSpPr>
          <p:spPr bwMode="auto">
            <a:xfrm>
              <a:off x="1415480" y="1651350"/>
              <a:ext cx="2913191" cy="309958"/>
            </a:xfrm>
            <a:prstGeom prst="rect">
              <a:avLst/>
            </a:prstGeom>
            <a:noFill/>
            <a:extLst/>
          </p:spPr>
          <p:txBody>
            <a:bodyPr wrap="none" lIns="360000" tIns="0" rIns="0" bIns="0" anchor="ctr" anchorCtr="0">
              <a:normAutofit/>
            </a:bodyPr>
            <a:lstStyle/>
            <a:p>
              <a:pPr algn="l"/>
              <a:r>
                <a:rPr lang="zh-CN" altLang="en-US" sz="1400">
                  <a:solidFill>
                    <a:schemeClr val="accent6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8" name="TextBox 129"/>
            <p:cNvSpPr txBox="1">
              <a:spLocks/>
            </p:cNvSpPr>
            <p:nvPr/>
          </p:nvSpPr>
          <p:spPr bwMode="auto">
            <a:xfrm>
              <a:off x="1415480" y="1951808"/>
              <a:ext cx="2913191" cy="556179"/>
            </a:xfrm>
            <a:prstGeom prst="rect">
              <a:avLst/>
            </a:prstGeom>
            <a:noFill/>
            <a:extLst/>
          </p:spPr>
          <p:txBody>
            <a:bodyPr wrap="square" lIns="360000" tIns="0" rIns="0" bIns="0" anchor="ctr" anchorCtr="0">
              <a:normAutofit fontScale="92500" lnSpcReduction="200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sp>
        <p:nvSpPr>
          <p:cNvPr id="61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3907228" y="1942379"/>
            <a:ext cx="1399370" cy="1335287"/>
            <a:chOff x="877397" y="1498669"/>
            <a:chExt cx="2357669" cy="2249701"/>
          </a:xfrm>
        </p:grpSpPr>
        <p:sp>
          <p:nvSpPr>
            <p:cNvPr id="63" name="Freeform: Shape 21"/>
            <p:cNvSpPr/>
            <p:nvPr/>
          </p:nvSpPr>
          <p:spPr>
            <a:xfrm>
              <a:off x="877397" y="1546839"/>
              <a:ext cx="2357669" cy="2041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5" h="21600" extrusionOk="0">
                  <a:moveTo>
                    <a:pt x="20910" y="6750"/>
                  </a:moveTo>
                  <a:lnTo>
                    <a:pt x="624" y="6750"/>
                  </a:lnTo>
                  <a:cubicBezTo>
                    <a:pt x="256" y="6750"/>
                    <a:pt x="-33" y="7147"/>
                    <a:pt x="3" y="7607"/>
                  </a:cubicBezTo>
                  <a:lnTo>
                    <a:pt x="997" y="20660"/>
                  </a:lnTo>
                  <a:cubicBezTo>
                    <a:pt x="1037" y="21192"/>
                    <a:pt x="1395" y="21600"/>
                    <a:pt x="1823" y="21600"/>
                  </a:cubicBezTo>
                  <a:lnTo>
                    <a:pt x="19711" y="21600"/>
                  </a:lnTo>
                  <a:cubicBezTo>
                    <a:pt x="20139" y="21600"/>
                    <a:pt x="20496" y="21192"/>
                    <a:pt x="20537" y="20660"/>
                  </a:cubicBezTo>
                  <a:lnTo>
                    <a:pt x="21531" y="7607"/>
                  </a:lnTo>
                  <a:cubicBezTo>
                    <a:pt x="21567" y="7147"/>
                    <a:pt x="21278" y="6750"/>
                    <a:pt x="20910" y="6750"/>
                  </a:cubicBezTo>
                  <a:close/>
                  <a:moveTo>
                    <a:pt x="19825" y="3779"/>
                  </a:moveTo>
                  <a:cubicBezTo>
                    <a:pt x="19705" y="3185"/>
                    <a:pt x="19119" y="2700"/>
                    <a:pt x="18521" y="2700"/>
                  </a:cubicBezTo>
                  <a:lnTo>
                    <a:pt x="11178" y="2700"/>
                  </a:lnTo>
                  <a:cubicBezTo>
                    <a:pt x="10581" y="2700"/>
                    <a:pt x="9744" y="2271"/>
                    <a:pt x="9322" y="1746"/>
                  </a:cubicBezTo>
                  <a:lnTo>
                    <a:pt x="8680" y="952"/>
                  </a:lnTo>
                  <a:cubicBezTo>
                    <a:pt x="8257" y="427"/>
                    <a:pt x="7422" y="0"/>
                    <a:pt x="6825" y="0"/>
                  </a:cubicBezTo>
                  <a:lnTo>
                    <a:pt x="3317" y="0"/>
                  </a:lnTo>
                  <a:cubicBezTo>
                    <a:pt x="2719" y="0"/>
                    <a:pt x="2176" y="603"/>
                    <a:pt x="2110" y="1342"/>
                  </a:cubicBezTo>
                  <a:lnTo>
                    <a:pt x="1796" y="5400"/>
                  </a:lnTo>
                  <a:lnTo>
                    <a:pt x="20041" y="5400"/>
                  </a:lnTo>
                  <a:cubicBezTo>
                    <a:pt x="20041" y="5400"/>
                    <a:pt x="19825" y="3779"/>
                    <a:pt x="19825" y="3779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4" name="Freeform: Shape 22"/>
            <p:cNvSpPr/>
            <p:nvPr/>
          </p:nvSpPr>
          <p:spPr>
            <a:xfrm rot="18900000">
              <a:off x="1574741" y="1498669"/>
              <a:ext cx="1446237" cy="2249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00" y="6943"/>
                  </a:moveTo>
                  <a:cubicBezTo>
                    <a:pt x="19200" y="3966"/>
                    <a:pt x="15431" y="1543"/>
                    <a:pt x="10800" y="1543"/>
                  </a:cubicBezTo>
                  <a:cubicBezTo>
                    <a:pt x="6169" y="1543"/>
                    <a:pt x="2400" y="3966"/>
                    <a:pt x="2400" y="6943"/>
                  </a:cubicBezTo>
                  <a:cubicBezTo>
                    <a:pt x="2400" y="9920"/>
                    <a:pt x="6169" y="12343"/>
                    <a:pt x="10800" y="12343"/>
                  </a:cubicBezTo>
                  <a:cubicBezTo>
                    <a:pt x="15431" y="12343"/>
                    <a:pt x="19200" y="9920"/>
                    <a:pt x="19200" y="6943"/>
                  </a:cubicBezTo>
                  <a:close/>
                  <a:moveTo>
                    <a:pt x="12000" y="13837"/>
                  </a:moveTo>
                  <a:lnTo>
                    <a:pt x="12000" y="21214"/>
                  </a:lnTo>
                  <a:cubicBezTo>
                    <a:pt x="12000" y="21431"/>
                    <a:pt x="11738" y="21600"/>
                    <a:pt x="11400" y="21600"/>
                  </a:cubicBezTo>
                  <a:lnTo>
                    <a:pt x="10200" y="21600"/>
                  </a:lnTo>
                  <a:cubicBezTo>
                    <a:pt x="9862" y="21600"/>
                    <a:pt x="9600" y="21431"/>
                    <a:pt x="9600" y="21214"/>
                  </a:cubicBezTo>
                  <a:lnTo>
                    <a:pt x="9600" y="13837"/>
                  </a:lnTo>
                  <a:cubicBezTo>
                    <a:pt x="4200" y="13452"/>
                    <a:pt x="0" y="10511"/>
                    <a:pt x="0" y="6943"/>
                  </a:cubicBezTo>
                  <a:cubicBezTo>
                    <a:pt x="0" y="3110"/>
                    <a:pt x="4837" y="0"/>
                    <a:pt x="10800" y="0"/>
                  </a:cubicBezTo>
                  <a:cubicBezTo>
                    <a:pt x="16763" y="0"/>
                    <a:pt x="21600" y="3110"/>
                    <a:pt x="21600" y="6943"/>
                  </a:cubicBezTo>
                  <a:cubicBezTo>
                    <a:pt x="21600" y="10511"/>
                    <a:pt x="17400" y="13452"/>
                    <a:pt x="12000" y="13837"/>
                  </a:cubicBezTo>
                  <a:close/>
                </a:path>
              </a:pathLst>
            </a:custGeom>
            <a:solidFill>
              <a:srgbClr val="E6E7EA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500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06" name="Group 39"/>
          <p:cNvGrpSpPr/>
          <p:nvPr/>
        </p:nvGrpSpPr>
        <p:grpSpPr>
          <a:xfrm>
            <a:off x="4318634" y="1360171"/>
            <a:ext cx="492154" cy="492181"/>
            <a:chOff x="6369311" y="2040370"/>
            <a:chExt cx="755703" cy="755703"/>
          </a:xfrm>
        </p:grpSpPr>
        <p:sp>
          <p:nvSpPr>
            <p:cNvPr id="107" name="Oval 7"/>
            <p:cNvSpPr/>
            <p:nvPr/>
          </p:nvSpPr>
          <p:spPr>
            <a:xfrm>
              <a:off x="6369311" y="2040370"/>
              <a:ext cx="755703" cy="75570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1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6388781" y="2208372"/>
              <a:ext cx="716763" cy="453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93%</a:t>
              </a:r>
              <a:endParaRPr lang="en-GB" sz="11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09" name="Group 40"/>
          <p:cNvGrpSpPr/>
          <p:nvPr/>
        </p:nvGrpSpPr>
        <p:grpSpPr>
          <a:xfrm>
            <a:off x="4318634" y="1980252"/>
            <a:ext cx="492154" cy="492181"/>
            <a:chOff x="6369311" y="2992454"/>
            <a:chExt cx="755703" cy="755703"/>
          </a:xfrm>
        </p:grpSpPr>
        <p:sp>
          <p:nvSpPr>
            <p:cNvPr id="110" name="Oval 8"/>
            <p:cNvSpPr/>
            <p:nvPr/>
          </p:nvSpPr>
          <p:spPr>
            <a:xfrm>
              <a:off x="6369311" y="2992454"/>
              <a:ext cx="755703" cy="7557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1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6388781" y="3160455"/>
              <a:ext cx="716763" cy="453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1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82%</a:t>
              </a:r>
              <a:endParaRPr lang="en-GB" sz="11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2" name="Group 41"/>
          <p:cNvGrpSpPr/>
          <p:nvPr/>
        </p:nvGrpSpPr>
        <p:grpSpPr>
          <a:xfrm>
            <a:off x="4318634" y="2600333"/>
            <a:ext cx="492154" cy="492181"/>
            <a:chOff x="6369310" y="3944537"/>
            <a:chExt cx="755703" cy="755703"/>
          </a:xfrm>
        </p:grpSpPr>
        <p:sp>
          <p:nvSpPr>
            <p:cNvPr id="113" name="Oval 10"/>
            <p:cNvSpPr/>
            <p:nvPr/>
          </p:nvSpPr>
          <p:spPr>
            <a:xfrm>
              <a:off x="6369310" y="3944537"/>
              <a:ext cx="755703" cy="755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1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6388780" y="4114594"/>
              <a:ext cx="716763" cy="453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1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70%</a:t>
              </a:r>
              <a:endParaRPr lang="en-GB" sz="11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5" name="Group 42"/>
          <p:cNvGrpSpPr/>
          <p:nvPr/>
        </p:nvGrpSpPr>
        <p:grpSpPr>
          <a:xfrm>
            <a:off x="4318634" y="3223087"/>
            <a:ext cx="492154" cy="492181"/>
            <a:chOff x="6369311" y="4900725"/>
            <a:chExt cx="755703" cy="755703"/>
          </a:xfrm>
        </p:grpSpPr>
        <p:sp>
          <p:nvSpPr>
            <p:cNvPr id="116" name="Oval 9"/>
            <p:cNvSpPr/>
            <p:nvPr/>
          </p:nvSpPr>
          <p:spPr>
            <a:xfrm>
              <a:off x="6369311" y="4900725"/>
              <a:ext cx="755703" cy="75570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1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6388781" y="5068727"/>
              <a:ext cx="716763" cy="453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1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68%</a:t>
              </a:r>
              <a:endParaRPr lang="en-GB" sz="11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8" name="Group 36"/>
          <p:cNvGrpSpPr/>
          <p:nvPr/>
        </p:nvGrpSpPr>
        <p:grpSpPr>
          <a:xfrm>
            <a:off x="4954993" y="1986046"/>
            <a:ext cx="2165471" cy="2511794"/>
            <a:chOff x="7346437" y="3001349"/>
            <a:chExt cx="3325083" cy="3856651"/>
          </a:xfrm>
        </p:grpSpPr>
        <p:sp>
          <p:nvSpPr>
            <p:cNvPr id="119" name="Freeform 5"/>
            <p:cNvSpPr/>
            <p:nvPr/>
          </p:nvSpPr>
          <p:spPr>
            <a:xfrm rot="16200000">
              <a:off x="7080653" y="3267133"/>
              <a:ext cx="3856651" cy="3325083"/>
            </a:xfrm>
            <a:custGeom>
              <a:avLst/>
              <a:gdLst>
                <a:gd name="connsiteX0" fmla="*/ 4242316 w 4242316"/>
                <a:gd name="connsiteY0" fmla="*/ 562708 h 3657591"/>
                <a:gd name="connsiteX1" fmla="*/ 4117817 w 4242316"/>
                <a:gd name="connsiteY1" fmla="*/ 562708 h 3657591"/>
                <a:gd name="connsiteX2" fmla="*/ 4117817 w 4242316"/>
                <a:gd name="connsiteY2" fmla="*/ 3094883 h 3657591"/>
                <a:gd name="connsiteX3" fmla="*/ 3555109 w 4242316"/>
                <a:gd name="connsiteY3" fmla="*/ 3657591 h 3657591"/>
                <a:gd name="connsiteX4" fmla="*/ 0 w 4242316"/>
                <a:gd name="connsiteY4" fmla="*/ 3657591 h 3657591"/>
                <a:gd name="connsiteX5" fmla="*/ 0 w 4242316"/>
                <a:gd name="connsiteY5" fmla="*/ 3094883 h 3657591"/>
                <a:gd name="connsiteX6" fmla="*/ 3555109 w 4242316"/>
                <a:gd name="connsiteY6" fmla="*/ 3094883 h 3657591"/>
                <a:gd name="connsiteX7" fmla="*/ 3555109 w 4242316"/>
                <a:gd name="connsiteY7" fmla="*/ 562708 h 3657591"/>
                <a:gd name="connsiteX8" fmla="*/ 3430609 w 4242316"/>
                <a:gd name="connsiteY8" fmla="*/ 562708 h 3657591"/>
                <a:gd name="connsiteX9" fmla="*/ 3836463 w 4242316"/>
                <a:gd name="connsiteY9" fmla="*/ 0 h 3657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2316" h="3657591">
                  <a:moveTo>
                    <a:pt x="4242316" y="562708"/>
                  </a:moveTo>
                  <a:lnTo>
                    <a:pt x="4117817" y="562708"/>
                  </a:lnTo>
                  <a:lnTo>
                    <a:pt x="4117817" y="3094883"/>
                  </a:lnTo>
                  <a:lnTo>
                    <a:pt x="3555109" y="3657591"/>
                  </a:lnTo>
                  <a:lnTo>
                    <a:pt x="0" y="3657591"/>
                  </a:lnTo>
                  <a:lnTo>
                    <a:pt x="0" y="3094883"/>
                  </a:lnTo>
                  <a:lnTo>
                    <a:pt x="3555109" y="3094883"/>
                  </a:lnTo>
                  <a:lnTo>
                    <a:pt x="3555109" y="562708"/>
                  </a:lnTo>
                  <a:lnTo>
                    <a:pt x="3430609" y="562708"/>
                  </a:lnTo>
                  <a:lnTo>
                    <a:pt x="3836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0" name="Freeform 15"/>
            <p:cNvSpPr>
              <a:spLocks noEditPoints="1"/>
            </p:cNvSpPr>
            <p:nvPr/>
          </p:nvSpPr>
          <p:spPr bwMode="auto">
            <a:xfrm>
              <a:off x="8114763" y="3219375"/>
              <a:ext cx="352166" cy="301858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1" name="Group 37"/>
          <p:cNvGrpSpPr/>
          <p:nvPr/>
        </p:nvGrpSpPr>
        <p:grpSpPr>
          <a:xfrm>
            <a:off x="4954990" y="2609035"/>
            <a:ext cx="1707393" cy="1888803"/>
            <a:chOff x="7346434" y="3957897"/>
            <a:chExt cx="2621703" cy="2900101"/>
          </a:xfrm>
        </p:grpSpPr>
        <p:sp>
          <p:nvSpPr>
            <p:cNvPr id="122" name="Freeform 4"/>
            <p:cNvSpPr/>
            <p:nvPr/>
          </p:nvSpPr>
          <p:spPr>
            <a:xfrm rot="16200000">
              <a:off x="7207235" y="4097096"/>
              <a:ext cx="2900101" cy="2621703"/>
            </a:xfrm>
            <a:custGeom>
              <a:avLst/>
              <a:gdLst>
                <a:gd name="connsiteX0" fmla="*/ 2496508 w 3190111"/>
                <a:gd name="connsiteY0" fmla="*/ 2321164 h 2883873"/>
                <a:gd name="connsiteX1" fmla="*/ 2496508 w 3190111"/>
                <a:gd name="connsiteY1" fmla="*/ 2883872 h 2883873"/>
                <a:gd name="connsiteX2" fmla="*/ 0 w 3190111"/>
                <a:gd name="connsiteY2" fmla="*/ 2883872 h 2883873"/>
                <a:gd name="connsiteX3" fmla="*/ 0 w 3190111"/>
                <a:gd name="connsiteY3" fmla="*/ 2321164 h 2883873"/>
                <a:gd name="connsiteX4" fmla="*/ 3190111 w 3190111"/>
                <a:gd name="connsiteY4" fmla="*/ 562708 h 2883873"/>
                <a:gd name="connsiteX5" fmla="*/ 3062414 w 3190111"/>
                <a:gd name="connsiteY5" fmla="*/ 562708 h 2883873"/>
                <a:gd name="connsiteX6" fmla="*/ 3062414 w 3190111"/>
                <a:gd name="connsiteY6" fmla="*/ 2321165 h 2883873"/>
                <a:gd name="connsiteX7" fmla="*/ 3065612 w 3190111"/>
                <a:gd name="connsiteY7" fmla="*/ 2321165 h 2883873"/>
                <a:gd name="connsiteX8" fmla="*/ 2499706 w 3190111"/>
                <a:gd name="connsiteY8" fmla="*/ 2883873 h 2883873"/>
                <a:gd name="connsiteX9" fmla="*/ 2499706 w 3190111"/>
                <a:gd name="connsiteY9" fmla="*/ 2321165 h 2883873"/>
                <a:gd name="connsiteX10" fmla="*/ 2499706 w 3190111"/>
                <a:gd name="connsiteY10" fmla="*/ 562708 h 2883873"/>
                <a:gd name="connsiteX11" fmla="*/ 2378404 w 3190111"/>
                <a:gd name="connsiteY11" fmla="*/ 562708 h 2883873"/>
                <a:gd name="connsiteX12" fmla="*/ 2784258 w 3190111"/>
                <a:gd name="connsiteY12" fmla="*/ 0 h 2883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90111" h="2883873">
                  <a:moveTo>
                    <a:pt x="2496508" y="2321164"/>
                  </a:moveTo>
                  <a:lnTo>
                    <a:pt x="2496508" y="2883872"/>
                  </a:lnTo>
                  <a:lnTo>
                    <a:pt x="0" y="2883872"/>
                  </a:lnTo>
                  <a:lnTo>
                    <a:pt x="0" y="2321164"/>
                  </a:lnTo>
                  <a:close/>
                  <a:moveTo>
                    <a:pt x="3190111" y="562708"/>
                  </a:moveTo>
                  <a:lnTo>
                    <a:pt x="3062414" y="562708"/>
                  </a:lnTo>
                  <a:lnTo>
                    <a:pt x="3062414" y="2321165"/>
                  </a:lnTo>
                  <a:lnTo>
                    <a:pt x="3065612" y="2321165"/>
                  </a:lnTo>
                  <a:lnTo>
                    <a:pt x="2499706" y="2883873"/>
                  </a:lnTo>
                  <a:lnTo>
                    <a:pt x="2499706" y="2321165"/>
                  </a:lnTo>
                  <a:lnTo>
                    <a:pt x="2499706" y="562708"/>
                  </a:lnTo>
                  <a:lnTo>
                    <a:pt x="2378404" y="562708"/>
                  </a:lnTo>
                  <a:lnTo>
                    <a:pt x="27842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3" name="Freeform 16"/>
            <p:cNvSpPr>
              <a:spLocks noEditPoints="1"/>
            </p:cNvSpPr>
            <p:nvPr/>
          </p:nvSpPr>
          <p:spPr bwMode="auto">
            <a:xfrm>
              <a:off x="8101752" y="4176428"/>
              <a:ext cx="378190" cy="338289"/>
            </a:xfrm>
            <a:custGeom>
              <a:avLst/>
              <a:gdLst>
                <a:gd name="T0" fmla="*/ 36 w 101"/>
                <a:gd name="T1" fmla="*/ 77 h 90"/>
                <a:gd name="T2" fmla="*/ 39 w 101"/>
                <a:gd name="T3" fmla="*/ 80 h 90"/>
                <a:gd name="T4" fmla="*/ 42 w 101"/>
                <a:gd name="T5" fmla="*/ 80 h 90"/>
                <a:gd name="T6" fmla="*/ 44 w 101"/>
                <a:gd name="T7" fmla="*/ 79 h 90"/>
                <a:gd name="T8" fmla="*/ 46 w 101"/>
                <a:gd name="T9" fmla="*/ 75 h 90"/>
                <a:gd name="T10" fmla="*/ 46 w 101"/>
                <a:gd name="T11" fmla="*/ 75 h 90"/>
                <a:gd name="T12" fmla="*/ 46 w 101"/>
                <a:gd name="T13" fmla="*/ 47 h 90"/>
                <a:gd name="T14" fmla="*/ 30 w 101"/>
                <a:gd name="T15" fmla="*/ 52 h 90"/>
                <a:gd name="T16" fmla="*/ 0 w 101"/>
                <a:gd name="T17" fmla="*/ 52 h 90"/>
                <a:gd name="T18" fmla="*/ 44 w 101"/>
                <a:gd name="T19" fmla="*/ 6 h 90"/>
                <a:gd name="T20" fmla="*/ 46 w 101"/>
                <a:gd name="T21" fmla="*/ 0 h 90"/>
                <a:gd name="T22" fmla="*/ 55 w 101"/>
                <a:gd name="T23" fmla="*/ 0 h 90"/>
                <a:gd name="T24" fmla="*/ 57 w 101"/>
                <a:gd name="T25" fmla="*/ 6 h 90"/>
                <a:gd name="T26" fmla="*/ 101 w 101"/>
                <a:gd name="T27" fmla="*/ 52 h 90"/>
                <a:gd name="T28" fmla="*/ 72 w 101"/>
                <a:gd name="T29" fmla="*/ 52 h 90"/>
                <a:gd name="T30" fmla="*/ 56 w 101"/>
                <a:gd name="T31" fmla="*/ 47 h 90"/>
                <a:gd name="T32" fmla="*/ 56 w 101"/>
                <a:gd name="T33" fmla="*/ 75 h 90"/>
                <a:gd name="T34" fmla="*/ 56 w 101"/>
                <a:gd name="T35" fmla="*/ 75 h 90"/>
                <a:gd name="T36" fmla="*/ 50 w 101"/>
                <a:gd name="T37" fmla="*/ 88 h 90"/>
                <a:gd name="T38" fmla="*/ 43 w 101"/>
                <a:gd name="T39" fmla="*/ 90 h 90"/>
                <a:gd name="T40" fmla="*/ 36 w 101"/>
                <a:gd name="T41" fmla="*/ 89 h 90"/>
                <a:gd name="T42" fmla="*/ 26 w 101"/>
                <a:gd name="T43" fmla="*/ 79 h 90"/>
                <a:gd name="T44" fmla="*/ 36 w 101"/>
                <a:gd name="T45" fmla="*/ 77 h 90"/>
                <a:gd name="T46" fmla="*/ 72 w 101"/>
                <a:gd name="T47" fmla="*/ 43 h 90"/>
                <a:gd name="T48" fmla="*/ 80 w 101"/>
                <a:gd name="T49" fmla="*/ 41 h 90"/>
                <a:gd name="T50" fmla="*/ 57 w 101"/>
                <a:gd name="T51" fmla="*/ 13 h 90"/>
                <a:gd name="T52" fmla="*/ 72 w 101"/>
                <a:gd name="T53" fmla="*/ 43 h 90"/>
                <a:gd name="T54" fmla="*/ 10 w 101"/>
                <a:gd name="T55" fmla="*/ 40 h 90"/>
                <a:gd name="T56" fmla="*/ 20 w 101"/>
                <a:gd name="T57" fmla="*/ 39 h 90"/>
                <a:gd name="T58" fmla="*/ 33 w 101"/>
                <a:gd name="T59" fmla="*/ 16 h 90"/>
                <a:gd name="T60" fmla="*/ 10 w 101"/>
                <a:gd name="T61" fmla="*/ 4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1" h="90">
                  <a:moveTo>
                    <a:pt x="36" y="77"/>
                  </a:moveTo>
                  <a:cubicBezTo>
                    <a:pt x="36" y="78"/>
                    <a:pt x="37" y="79"/>
                    <a:pt x="39" y="80"/>
                  </a:cubicBezTo>
                  <a:cubicBezTo>
                    <a:pt x="40" y="80"/>
                    <a:pt x="41" y="80"/>
                    <a:pt x="42" y="80"/>
                  </a:cubicBezTo>
                  <a:cubicBezTo>
                    <a:pt x="43" y="80"/>
                    <a:pt x="43" y="79"/>
                    <a:pt x="44" y="79"/>
                  </a:cubicBezTo>
                  <a:cubicBezTo>
                    <a:pt x="45" y="78"/>
                    <a:pt x="46" y="77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9" y="47"/>
                    <a:pt x="34" y="49"/>
                    <a:pt x="30" y="52"/>
                  </a:cubicBezTo>
                  <a:cubicBezTo>
                    <a:pt x="19" y="47"/>
                    <a:pt x="9" y="47"/>
                    <a:pt x="0" y="52"/>
                  </a:cubicBezTo>
                  <a:cubicBezTo>
                    <a:pt x="2" y="26"/>
                    <a:pt x="16" y="9"/>
                    <a:pt x="44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85" y="9"/>
                    <a:pt x="99" y="26"/>
                    <a:pt x="101" y="52"/>
                  </a:cubicBezTo>
                  <a:cubicBezTo>
                    <a:pt x="92" y="47"/>
                    <a:pt x="83" y="47"/>
                    <a:pt x="72" y="52"/>
                  </a:cubicBezTo>
                  <a:cubicBezTo>
                    <a:pt x="67" y="49"/>
                    <a:pt x="63" y="47"/>
                    <a:pt x="56" y="47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81"/>
                    <a:pt x="54" y="85"/>
                    <a:pt x="50" y="88"/>
                  </a:cubicBezTo>
                  <a:cubicBezTo>
                    <a:pt x="48" y="89"/>
                    <a:pt x="45" y="90"/>
                    <a:pt x="43" y="90"/>
                  </a:cubicBezTo>
                  <a:cubicBezTo>
                    <a:pt x="40" y="90"/>
                    <a:pt x="38" y="90"/>
                    <a:pt x="36" y="89"/>
                  </a:cubicBezTo>
                  <a:cubicBezTo>
                    <a:pt x="31" y="88"/>
                    <a:pt x="27" y="84"/>
                    <a:pt x="26" y="79"/>
                  </a:cubicBezTo>
                  <a:cubicBezTo>
                    <a:pt x="36" y="77"/>
                    <a:pt x="36" y="77"/>
                    <a:pt x="36" y="77"/>
                  </a:cubicBezTo>
                  <a:close/>
                  <a:moveTo>
                    <a:pt x="72" y="43"/>
                  </a:moveTo>
                  <a:cubicBezTo>
                    <a:pt x="75" y="42"/>
                    <a:pt x="77" y="41"/>
                    <a:pt x="80" y="41"/>
                  </a:cubicBezTo>
                  <a:cubicBezTo>
                    <a:pt x="78" y="23"/>
                    <a:pt x="69" y="16"/>
                    <a:pt x="57" y="13"/>
                  </a:cubicBezTo>
                  <a:cubicBezTo>
                    <a:pt x="67" y="20"/>
                    <a:pt x="73" y="29"/>
                    <a:pt x="72" y="43"/>
                  </a:cubicBezTo>
                  <a:close/>
                  <a:moveTo>
                    <a:pt x="10" y="40"/>
                  </a:moveTo>
                  <a:cubicBezTo>
                    <a:pt x="14" y="40"/>
                    <a:pt x="17" y="40"/>
                    <a:pt x="20" y="39"/>
                  </a:cubicBezTo>
                  <a:cubicBezTo>
                    <a:pt x="25" y="31"/>
                    <a:pt x="29" y="23"/>
                    <a:pt x="33" y="16"/>
                  </a:cubicBezTo>
                  <a:cubicBezTo>
                    <a:pt x="20" y="19"/>
                    <a:pt x="13" y="27"/>
                    <a:pt x="10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4" name="Group 35"/>
          <p:cNvGrpSpPr/>
          <p:nvPr/>
        </p:nvGrpSpPr>
        <p:grpSpPr>
          <a:xfrm>
            <a:off x="4954992" y="1365964"/>
            <a:ext cx="2623550" cy="3131876"/>
            <a:chOff x="7346438" y="2049265"/>
            <a:chExt cx="4028463" cy="4808735"/>
          </a:xfrm>
        </p:grpSpPr>
        <p:sp>
          <p:nvSpPr>
            <p:cNvPr id="125" name="Freeform 6"/>
            <p:cNvSpPr/>
            <p:nvPr/>
          </p:nvSpPr>
          <p:spPr>
            <a:xfrm rot="16200000">
              <a:off x="6956302" y="2439401"/>
              <a:ext cx="4808735" cy="4028463"/>
            </a:xfrm>
            <a:custGeom>
              <a:avLst/>
              <a:gdLst>
                <a:gd name="connsiteX0" fmla="*/ 5289608 w 5289608"/>
                <a:gd name="connsiteY0" fmla="*/ 562708 h 4431309"/>
                <a:gd name="connsiteX1" fmla="*/ 5165108 w 5289608"/>
                <a:gd name="connsiteY1" fmla="*/ 562708 h 4431309"/>
                <a:gd name="connsiteX2" fmla="*/ 5165108 w 5289608"/>
                <a:gd name="connsiteY2" fmla="*/ 3868601 h 4431309"/>
                <a:gd name="connsiteX3" fmla="*/ 4602401 w 5289608"/>
                <a:gd name="connsiteY3" fmla="*/ 4431309 h 4431309"/>
                <a:gd name="connsiteX4" fmla="*/ 0 w 5289608"/>
                <a:gd name="connsiteY4" fmla="*/ 4431309 h 4431309"/>
                <a:gd name="connsiteX5" fmla="*/ 0 w 5289608"/>
                <a:gd name="connsiteY5" fmla="*/ 3868601 h 4431309"/>
                <a:gd name="connsiteX6" fmla="*/ 4602401 w 5289608"/>
                <a:gd name="connsiteY6" fmla="*/ 3868601 h 4431309"/>
                <a:gd name="connsiteX7" fmla="*/ 4602401 w 5289608"/>
                <a:gd name="connsiteY7" fmla="*/ 562708 h 4431309"/>
                <a:gd name="connsiteX8" fmla="*/ 4477901 w 5289608"/>
                <a:gd name="connsiteY8" fmla="*/ 562708 h 4431309"/>
                <a:gd name="connsiteX9" fmla="*/ 4883755 w 5289608"/>
                <a:gd name="connsiteY9" fmla="*/ 0 h 443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9608" h="4431309">
                  <a:moveTo>
                    <a:pt x="5289608" y="562708"/>
                  </a:moveTo>
                  <a:lnTo>
                    <a:pt x="5165108" y="562708"/>
                  </a:lnTo>
                  <a:lnTo>
                    <a:pt x="5165108" y="3868601"/>
                  </a:lnTo>
                  <a:lnTo>
                    <a:pt x="4602401" y="4431309"/>
                  </a:lnTo>
                  <a:lnTo>
                    <a:pt x="0" y="4431309"/>
                  </a:lnTo>
                  <a:lnTo>
                    <a:pt x="0" y="3868601"/>
                  </a:lnTo>
                  <a:lnTo>
                    <a:pt x="4602401" y="3868601"/>
                  </a:lnTo>
                  <a:lnTo>
                    <a:pt x="4602401" y="562708"/>
                  </a:lnTo>
                  <a:lnTo>
                    <a:pt x="4477901" y="562708"/>
                  </a:lnTo>
                  <a:lnTo>
                    <a:pt x="4883755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6" name="Freeform 17"/>
            <p:cNvSpPr>
              <a:spLocks noEditPoints="1"/>
            </p:cNvSpPr>
            <p:nvPr/>
          </p:nvSpPr>
          <p:spPr bwMode="auto">
            <a:xfrm>
              <a:off x="8120836" y="2231727"/>
              <a:ext cx="369515" cy="372985"/>
            </a:xfrm>
            <a:custGeom>
              <a:avLst/>
              <a:gdLst>
                <a:gd name="T0" fmla="*/ 49 w 99"/>
                <a:gd name="T1" fmla="*/ 0 h 100"/>
                <a:gd name="T2" fmla="*/ 99 w 99"/>
                <a:gd name="T3" fmla="*/ 50 h 100"/>
                <a:gd name="T4" fmla="*/ 49 w 99"/>
                <a:gd name="T5" fmla="*/ 100 h 100"/>
                <a:gd name="T6" fmla="*/ 0 w 99"/>
                <a:gd name="T7" fmla="*/ 50 h 100"/>
                <a:gd name="T8" fmla="*/ 49 w 99"/>
                <a:gd name="T9" fmla="*/ 0 h 100"/>
                <a:gd name="T10" fmla="*/ 45 w 99"/>
                <a:gd name="T11" fmla="*/ 15 h 100"/>
                <a:gd name="T12" fmla="*/ 45 w 99"/>
                <a:gd name="T13" fmla="*/ 44 h 100"/>
                <a:gd name="T14" fmla="*/ 54 w 99"/>
                <a:gd name="T15" fmla="*/ 44 h 100"/>
                <a:gd name="T16" fmla="*/ 54 w 99"/>
                <a:gd name="T17" fmla="*/ 15 h 100"/>
                <a:gd name="T18" fmla="*/ 45 w 99"/>
                <a:gd name="T19" fmla="*/ 15 h 100"/>
                <a:gd name="T20" fmla="*/ 67 w 99"/>
                <a:gd name="T21" fmla="*/ 24 h 100"/>
                <a:gd name="T22" fmla="*/ 61 w 99"/>
                <a:gd name="T23" fmla="*/ 32 h 100"/>
                <a:gd name="T24" fmla="*/ 64 w 99"/>
                <a:gd name="T25" fmla="*/ 35 h 100"/>
                <a:gd name="T26" fmla="*/ 70 w 99"/>
                <a:gd name="T27" fmla="*/ 50 h 100"/>
                <a:gd name="T28" fmla="*/ 64 w 99"/>
                <a:gd name="T29" fmla="*/ 65 h 100"/>
                <a:gd name="T30" fmla="*/ 49 w 99"/>
                <a:gd name="T31" fmla="*/ 71 h 100"/>
                <a:gd name="T32" fmla="*/ 35 w 99"/>
                <a:gd name="T33" fmla="*/ 65 h 100"/>
                <a:gd name="T34" fmla="*/ 28 w 99"/>
                <a:gd name="T35" fmla="*/ 50 h 100"/>
                <a:gd name="T36" fmla="*/ 35 w 99"/>
                <a:gd name="T37" fmla="*/ 35 h 100"/>
                <a:gd name="T38" fmla="*/ 37 w 99"/>
                <a:gd name="T39" fmla="*/ 32 h 100"/>
                <a:gd name="T40" fmla="*/ 31 w 99"/>
                <a:gd name="T41" fmla="*/ 24 h 100"/>
                <a:gd name="T42" fmla="*/ 27 w 99"/>
                <a:gd name="T43" fmla="*/ 28 h 100"/>
                <a:gd name="T44" fmla="*/ 18 w 99"/>
                <a:gd name="T45" fmla="*/ 50 h 100"/>
                <a:gd name="T46" fmla="*/ 27 w 99"/>
                <a:gd name="T47" fmla="*/ 72 h 100"/>
                <a:gd name="T48" fmla="*/ 49 w 99"/>
                <a:gd name="T49" fmla="*/ 81 h 100"/>
                <a:gd name="T50" fmla="*/ 72 w 99"/>
                <a:gd name="T51" fmla="*/ 72 h 100"/>
                <a:gd name="T52" fmla="*/ 81 w 99"/>
                <a:gd name="T53" fmla="*/ 50 h 100"/>
                <a:gd name="T54" fmla="*/ 72 w 99"/>
                <a:gd name="T55" fmla="*/ 28 h 100"/>
                <a:gd name="T56" fmla="*/ 67 w 99"/>
                <a:gd name="T57" fmla="*/ 24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9" h="100">
                  <a:moveTo>
                    <a:pt x="49" y="0"/>
                  </a:moveTo>
                  <a:cubicBezTo>
                    <a:pt x="77" y="0"/>
                    <a:pt x="99" y="22"/>
                    <a:pt x="99" y="50"/>
                  </a:cubicBezTo>
                  <a:cubicBezTo>
                    <a:pt x="99" y="77"/>
                    <a:pt x="77" y="100"/>
                    <a:pt x="49" y="100"/>
                  </a:cubicBezTo>
                  <a:cubicBezTo>
                    <a:pt x="22" y="100"/>
                    <a:pt x="0" y="77"/>
                    <a:pt x="0" y="50"/>
                  </a:cubicBezTo>
                  <a:cubicBezTo>
                    <a:pt x="0" y="22"/>
                    <a:pt x="22" y="0"/>
                    <a:pt x="49" y="0"/>
                  </a:cubicBezTo>
                  <a:close/>
                  <a:moveTo>
                    <a:pt x="45" y="15"/>
                  </a:moveTo>
                  <a:cubicBezTo>
                    <a:pt x="45" y="44"/>
                    <a:pt x="45" y="44"/>
                    <a:pt x="45" y="44"/>
                  </a:cubicBezTo>
                  <a:cubicBezTo>
                    <a:pt x="54" y="44"/>
                    <a:pt x="54" y="44"/>
                    <a:pt x="54" y="4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45" y="15"/>
                    <a:pt x="45" y="15"/>
                    <a:pt x="45" y="15"/>
                  </a:cubicBezTo>
                  <a:close/>
                  <a:moveTo>
                    <a:pt x="67" y="24"/>
                  </a:moveTo>
                  <a:cubicBezTo>
                    <a:pt x="61" y="32"/>
                    <a:pt x="61" y="32"/>
                    <a:pt x="61" y="32"/>
                  </a:cubicBezTo>
                  <a:cubicBezTo>
                    <a:pt x="62" y="33"/>
                    <a:pt x="63" y="34"/>
                    <a:pt x="64" y="35"/>
                  </a:cubicBezTo>
                  <a:cubicBezTo>
                    <a:pt x="68" y="39"/>
                    <a:pt x="70" y="44"/>
                    <a:pt x="70" y="50"/>
                  </a:cubicBezTo>
                  <a:cubicBezTo>
                    <a:pt x="70" y="55"/>
                    <a:pt x="68" y="61"/>
                    <a:pt x="64" y="65"/>
                  </a:cubicBezTo>
                  <a:cubicBezTo>
                    <a:pt x="60" y="68"/>
                    <a:pt x="55" y="71"/>
                    <a:pt x="49" y="71"/>
                  </a:cubicBezTo>
                  <a:cubicBezTo>
                    <a:pt x="44" y="71"/>
                    <a:pt x="38" y="68"/>
                    <a:pt x="35" y="65"/>
                  </a:cubicBezTo>
                  <a:cubicBezTo>
                    <a:pt x="31" y="61"/>
                    <a:pt x="28" y="55"/>
                    <a:pt x="28" y="50"/>
                  </a:cubicBezTo>
                  <a:cubicBezTo>
                    <a:pt x="28" y="44"/>
                    <a:pt x="31" y="39"/>
                    <a:pt x="35" y="35"/>
                  </a:cubicBezTo>
                  <a:cubicBezTo>
                    <a:pt x="35" y="34"/>
                    <a:pt x="36" y="33"/>
                    <a:pt x="37" y="32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29" y="26"/>
                    <a:pt x="27" y="28"/>
                  </a:cubicBezTo>
                  <a:cubicBezTo>
                    <a:pt x="22" y="33"/>
                    <a:pt x="18" y="41"/>
                    <a:pt x="18" y="50"/>
                  </a:cubicBezTo>
                  <a:cubicBezTo>
                    <a:pt x="18" y="58"/>
                    <a:pt x="22" y="66"/>
                    <a:pt x="27" y="72"/>
                  </a:cubicBezTo>
                  <a:cubicBezTo>
                    <a:pt x="33" y="77"/>
                    <a:pt x="41" y="81"/>
                    <a:pt x="49" y="81"/>
                  </a:cubicBezTo>
                  <a:cubicBezTo>
                    <a:pt x="58" y="81"/>
                    <a:pt x="66" y="77"/>
                    <a:pt x="72" y="72"/>
                  </a:cubicBezTo>
                  <a:cubicBezTo>
                    <a:pt x="77" y="66"/>
                    <a:pt x="81" y="58"/>
                    <a:pt x="81" y="50"/>
                  </a:cubicBezTo>
                  <a:cubicBezTo>
                    <a:pt x="81" y="41"/>
                    <a:pt x="77" y="33"/>
                    <a:pt x="72" y="28"/>
                  </a:cubicBezTo>
                  <a:cubicBezTo>
                    <a:pt x="70" y="26"/>
                    <a:pt x="69" y="25"/>
                    <a:pt x="67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7" name="Group 38"/>
          <p:cNvGrpSpPr/>
          <p:nvPr/>
        </p:nvGrpSpPr>
        <p:grpSpPr>
          <a:xfrm>
            <a:off x="4954991" y="3228881"/>
            <a:ext cx="1249312" cy="1268957"/>
            <a:chOff x="7346434" y="4909620"/>
            <a:chExt cx="1918320" cy="1948378"/>
          </a:xfrm>
        </p:grpSpPr>
        <p:sp>
          <p:nvSpPr>
            <p:cNvPr id="128" name="Freeform 3"/>
            <p:cNvSpPr/>
            <p:nvPr/>
          </p:nvSpPr>
          <p:spPr>
            <a:xfrm rot="16200000">
              <a:off x="7331405" y="4924649"/>
              <a:ext cx="1948378" cy="1918320"/>
            </a:xfrm>
            <a:custGeom>
              <a:avLst/>
              <a:gdLst>
                <a:gd name="connsiteX0" fmla="*/ 2143216 w 2143216"/>
                <a:gd name="connsiteY0" fmla="*/ 562708 h 2110152"/>
                <a:gd name="connsiteX1" fmla="*/ 2018715 w 2143216"/>
                <a:gd name="connsiteY1" fmla="*/ 562708 h 2110152"/>
                <a:gd name="connsiteX2" fmla="*/ 2018715 w 2143216"/>
                <a:gd name="connsiteY2" fmla="*/ 1547444 h 2110152"/>
                <a:gd name="connsiteX3" fmla="*/ 1456007 w 2143216"/>
                <a:gd name="connsiteY3" fmla="*/ 2110152 h 2110152"/>
                <a:gd name="connsiteX4" fmla="*/ 1456007 w 2143216"/>
                <a:gd name="connsiteY4" fmla="*/ 2110151 h 2110152"/>
                <a:gd name="connsiteX5" fmla="*/ 0 w 2143216"/>
                <a:gd name="connsiteY5" fmla="*/ 2110151 h 2110152"/>
                <a:gd name="connsiteX6" fmla="*/ 0 w 2143216"/>
                <a:gd name="connsiteY6" fmla="*/ 1547443 h 2110152"/>
                <a:gd name="connsiteX7" fmla="*/ 1456007 w 2143216"/>
                <a:gd name="connsiteY7" fmla="*/ 1547443 h 2110152"/>
                <a:gd name="connsiteX8" fmla="*/ 1456007 w 2143216"/>
                <a:gd name="connsiteY8" fmla="*/ 562708 h 2110152"/>
                <a:gd name="connsiteX9" fmla="*/ 1331509 w 2143216"/>
                <a:gd name="connsiteY9" fmla="*/ 562708 h 2110152"/>
                <a:gd name="connsiteX10" fmla="*/ 1737363 w 2143216"/>
                <a:gd name="connsiteY10" fmla="*/ 0 h 211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3216" h="2110152">
                  <a:moveTo>
                    <a:pt x="2143216" y="562708"/>
                  </a:moveTo>
                  <a:lnTo>
                    <a:pt x="2018715" y="562708"/>
                  </a:lnTo>
                  <a:lnTo>
                    <a:pt x="2018715" y="1547444"/>
                  </a:lnTo>
                  <a:lnTo>
                    <a:pt x="1456007" y="2110152"/>
                  </a:lnTo>
                  <a:lnTo>
                    <a:pt x="1456007" y="2110151"/>
                  </a:lnTo>
                  <a:lnTo>
                    <a:pt x="0" y="2110151"/>
                  </a:lnTo>
                  <a:lnTo>
                    <a:pt x="0" y="1547443"/>
                  </a:lnTo>
                  <a:lnTo>
                    <a:pt x="1456007" y="1547443"/>
                  </a:lnTo>
                  <a:lnTo>
                    <a:pt x="1456007" y="562708"/>
                  </a:lnTo>
                  <a:lnTo>
                    <a:pt x="1331509" y="562708"/>
                  </a:lnTo>
                  <a:lnTo>
                    <a:pt x="1737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9" name="Freeform 18"/>
            <p:cNvSpPr>
              <a:spLocks noEditPoints="1"/>
            </p:cNvSpPr>
            <p:nvPr/>
          </p:nvSpPr>
          <p:spPr bwMode="auto">
            <a:xfrm>
              <a:off x="8091344" y="5076469"/>
              <a:ext cx="399007" cy="404213"/>
            </a:xfrm>
            <a:custGeom>
              <a:avLst/>
              <a:gdLst>
                <a:gd name="T0" fmla="*/ 94 w 107"/>
                <a:gd name="T1" fmla="*/ 30 h 108"/>
                <a:gd name="T2" fmla="*/ 77 w 107"/>
                <a:gd name="T3" fmla="*/ 95 h 108"/>
                <a:gd name="T4" fmla="*/ 13 w 107"/>
                <a:gd name="T5" fmla="*/ 77 h 108"/>
                <a:gd name="T6" fmla="*/ 30 w 107"/>
                <a:gd name="T7" fmla="*/ 13 h 108"/>
                <a:gd name="T8" fmla="*/ 94 w 107"/>
                <a:gd name="T9" fmla="*/ 30 h 108"/>
                <a:gd name="T10" fmla="*/ 68 w 107"/>
                <a:gd name="T11" fmla="*/ 46 h 108"/>
                <a:gd name="T12" fmla="*/ 68 w 107"/>
                <a:gd name="T13" fmla="*/ 46 h 108"/>
                <a:gd name="T14" fmla="*/ 58 w 107"/>
                <a:gd name="T15" fmla="*/ 38 h 108"/>
                <a:gd name="T16" fmla="*/ 45 w 107"/>
                <a:gd name="T17" fmla="*/ 40 h 108"/>
                <a:gd name="T18" fmla="*/ 45 w 107"/>
                <a:gd name="T19" fmla="*/ 40 h 108"/>
                <a:gd name="T20" fmla="*/ 38 w 107"/>
                <a:gd name="T21" fmla="*/ 50 h 108"/>
                <a:gd name="T22" fmla="*/ 39 w 107"/>
                <a:gd name="T23" fmla="*/ 62 h 108"/>
                <a:gd name="T24" fmla="*/ 39 w 107"/>
                <a:gd name="T25" fmla="*/ 62 h 108"/>
                <a:gd name="T26" fmla="*/ 49 w 107"/>
                <a:gd name="T27" fmla="*/ 69 h 108"/>
                <a:gd name="T28" fmla="*/ 62 w 107"/>
                <a:gd name="T29" fmla="*/ 68 h 108"/>
                <a:gd name="T30" fmla="*/ 62 w 107"/>
                <a:gd name="T31" fmla="*/ 68 h 108"/>
                <a:gd name="T32" fmla="*/ 69 w 107"/>
                <a:gd name="T33" fmla="*/ 58 h 108"/>
                <a:gd name="T34" fmla="*/ 68 w 107"/>
                <a:gd name="T35" fmla="*/ 46 h 108"/>
                <a:gd name="T36" fmla="*/ 63 w 107"/>
                <a:gd name="T37" fmla="*/ 56 h 108"/>
                <a:gd name="T38" fmla="*/ 62 w 107"/>
                <a:gd name="T39" fmla="*/ 49 h 108"/>
                <a:gd name="T40" fmla="*/ 62 w 107"/>
                <a:gd name="T41" fmla="*/ 49 h 108"/>
                <a:gd name="T42" fmla="*/ 56 w 107"/>
                <a:gd name="T43" fmla="*/ 44 h 108"/>
                <a:gd name="T44" fmla="*/ 48 w 107"/>
                <a:gd name="T45" fmla="*/ 45 h 108"/>
                <a:gd name="T46" fmla="*/ 48 w 107"/>
                <a:gd name="T47" fmla="*/ 45 h 108"/>
                <a:gd name="T48" fmla="*/ 44 w 107"/>
                <a:gd name="T49" fmla="*/ 51 h 108"/>
                <a:gd name="T50" fmla="*/ 45 w 107"/>
                <a:gd name="T51" fmla="*/ 59 h 108"/>
                <a:gd name="T52" fmla="*/ 45 w 107"/>
                <a:gd name="T53" fmla="*/ 59 h 108"/>
                <a:gd name="T54" fmla="*/ 51 w 107"/>
                <a:gd name="T55" fmla="*/ 64 h 108"/>
                <a:gd name="T56" fmla="*/ 59 w 107"/>
                <a:gd name="T57" fmla="*/ 63 h 108"/>
                <a:gd name="T58" fmla="*/ 59 w 107"/>
                <a:gd name="T59" fmla="*/ 63 h 108"/>
                <a:gd name="T60" fmla="*/ 63 w 107"/>
                <a:gd name="T61" fmla="*/ 56 h 108"/>
                <a:gd name="T62" fmla="*/ 29 w 107"/>
                <a:gd name="T63" fmla="*/ 24 h 108"/>
                <a:gd name="T64" fmla="*/ 17 w 107"/>
                <a:gd name="T65" fmla="*/ 65 h 108"/>
                <a:gd name="T66" fmla="*/ 25 w 107"/>
                <a:gd name="T67" fmla="*/ 63 h 108"/>
                <a:gd name="T68" fmla="*/ 29 w 107"/>
                <a:gd name="T69" fmla="*/ 24 h 108"/>
                <a:gd name="T70" fmla="*/ 69 w 107"/>
                <a:gd name="T71" fmla="*/ 37 h 108"/>
                <a:gd name="T72" fmla="*/ 73 w 107"/>
                <a:gd name="T73" fmla="*/ 42 h 108"/>
                <a:gd name="T74" fmla="*/ 74 w 107"/>
                <a:gd name="T75" fmla="*/ 45 h 108"/>
                <a:gd name="T76" fmla="*/ 91 w 107"/>
                <a:gd name="T77" fmla="*/ 38 h 108"/>
                <a:gd name="T78" fmla="*/ 89 w 107"/>
                <a:gd name="T79" fmla="*/ 33 h 108"/>
                <a:gd name="T80" fmla="*/ 82 w 107"/>
                <a:gd name="T81" fmla="*/ 25 h 108"/>
                <a:gd name="T82" fmla="*/ 69 w 107"/>
                <a:gd name="T83" fmla="*/ 37 h 108"/>
                <a:gd name="T84" fmla="*/ 92 w 107"/>
                <a:gd name="T85" fmla="*/ 43 h 108"/>
                <a:gd name="T86" fmla="*/ 75 w 107"/>
                <a:gd name="T87" fmla="*/ 47 h 108"/>
                <a:gd name="T88" fmla="*/ 76 w 107"/>
                <a:gd name="T89" fmla="*/ 53 h 108"/>
                <a:gd name="T90" fmla="*/ 93 w 107"/>
                <a:gd name="T91" fmla="*/ 54 h 108"/>
                <a:gd name="T92" fmla="*/ 92 w 107"/>
                <a:gd name="T93" fmla="*/ 43 h 108"/>
                <a:gd name="T94" fmla="*/ 70 w 107"/>
                <a:gd name="T95" fmla="*/ 44 h 108"/>
                <a:gd name="T96" fmla="*/ 44 w 107"/>
                <a:gd name="T97" fmla="*/ 37 h 108"/>
                <a:gd name="T98" fmla="*/ 37 w 107"/>
                <a:gd name="T99" fmla="*/ 63 h 108"/>
                <a:gd name="T100" fmla="*/ 63 w 107"/>
                <a:gd name="T101" fmla="*/ 70 h 108"/>
                <a:gd name="T102" fmla="*/ 70 w 107"/>
                <a:gd name="T103" fmla="*/ 4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7" h="108">
                  <a:moveTo>
                    <a:pt x="94" y="30"/>
                  </a:moveTo>
                  <a:cubicBezTo>
                    <a:pt x="107" y="53"/>
                    <a:pt x="100" y="82"/>
                    <a:pt x="77" y="95"/>
                  </a:cubicBezTo>
                  <a:cubicBezTo>
                    <a:pt x="54" y="108"/>
                    <a:pt x="26" y="100"/>
                    <a:pt x="13" y="77"/>
                  </a:cubicBezTo>
                  <a:cubicBezTo>
                    <a:pt x="0" y="55"/>
                    <a:pt x="7" y="26"/>
                    <a:pt x="30" y="13"/>
                  </a:cubicBezTo>
                  <a:cubicBezTo>
                    <a:pt x="52" y="0"/>
                    <a:pt x="81" y="8"/>
                    <a:pt x="94" y="30"/>
                  </a:cubicBezTo>
                  <a:close/>
                  <a:moveTo>
                    <a:pt x="68" y="46"/>
                  </a:moveTo>
                  <a:cubicBezTo>
                    <a:pt x="68" y="46"/>
                    <a:pt x="68" y="46"/>
                    <a:pt x="68" y="46"/>
                  </a:cubicBezTo>
                  <a:cubicBezTo>
                    <a:pt x="65" y="42"/>
                    <a:pt x="62" y="39"/>
                    <a:pt x="58" y="38"/>
                  </a:cubicBezTo>
                  <a:cubicBezTo>
                    <a:pt x="54" y="37"/>
                    <a:pt x="49" y="37"/>
                    <a:pt x="45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1" y="42"/>
                    <a:pt x="39" y="46"/>
                    <a:pt x="38" y="50"/>
                  </a:cubicBezTo>
                  <a:cubicBezTo>
                    <a:pt x="37" y="54"/>
                    <a:pt x="37" y="58"/>
                    <a:pt x="39" y="62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42" y="66"/>
                    <a:pt x="45" y="68"/>
                    <a:pt x="49" y="69"/>
                  </a:cubicBezTo>
                  <a:cubicBezTo>
                    <a:pt x="53" y="71"/>
                    <a:pt x="58" y="70"/>
                    <a:pt x="62" y="6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5" y="66"/>
                    <a:pt x="68" y="62"/>
                    <a:pt x="69" y="58"/>
                  </a:cubicBezTo>
                  <a:cubicBezTo>
                    <a:pt x="70" y="54"/>
                    <a:pt x="70" y="50"/>
                    <a:pt x="68" y="46"/>
                  </a:cubicBezTo>
                  <a:close/>
                  <a:moveTo>
                    <a:pt x="63" y="56"/>
                  </a:moveTo>
                  <a:cubicBezTo>
                    <a:pt x="64" y="54"/>
                    <a:pt x="64" y="51"/>
                    <a:pt x="62" y="49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61" y="46"/>
                    <a:pt x="59" y="45"/>
                    <a:pt x="56" y="44"/>
                  </a:cubicBezTo>
                  <a:cubicBezTo>
                    <a:pt x="54" y="43"/>
                    <a:pt x="51" y="44"/>
                    <a:pt x="48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6" y="46"/>
                    <a:pt x="44" y="49"/>
                    <a:pt x="44" y="51"/>
                  </a:cubicBezTo>
                  <a:cubicBezTo>
                    <a:pt x="43" y="54"/>
                    <a:pt x="43" y="56"/>
                    <a:pt x="45" y="59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46" y="61"/>
                    <a:pt x="48" y="63"/>
                    <a:pt x="51" y="64"/>
                  </a:cubicBezTo>
                  <a:cubicBezTo>
                    <a:pt x="53" y="64"/>
                    <a:pt x="56" y="64"/>
                    <a:pt x="59" y="63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61" y="61"/>
                    <a:pt x="63" y="59"/>
                    <a:pt x="63" y="56"/>
                  </a:cubicBezTo>
                  <a:close/>
                  <a:moveTo>
                    <a:pt x="29" y="24"/>
                  </a:moveTo>
                  <a:cubicBezTo>
                    <a:pt x="16" y="36"/>
                    <a:pt x="14" y="50"/>
                    <a:pt x="17" y="65"/>
                  </a:cubicBezTo>
                  <a:cubicBezTo>
                    <a:pt x="20" y="64"/>
                    <a:pt x="23" y="64"/>
                    <a:pt x="25" y="63"/>
                  </a:cubicBezTo>
                  <a:cubicBezTo>
                    <a:pt x="21" y="49"/>
                    <a:pt x="22" y="36"/>
                    <a:pt x="29" y="24"/>
                  </a:cubicBezTo>
                  <a:close/>
                  <a:moveTo>
                    <a:pt x="69" y="37"/>
                  </a:moveTo>
                  <a:cubicBezTo>
                    <a:pt x="70" y="38"/>
                    <a:pt x="72" y="40"/>
                    <a:pt x="73" y="42"/>
                  </a:cubicBezTo>
                  <a:cubicBezTo>
                    <a:pt x="74" y="43"/>
                    <a:pt x="74" y="44"/>
                    <a:pt x="74" y="45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0" y="36"/>
                    <a:pt x="89" y="35"/>
                    <a:pt x="89" y="33"/>
                  </a:cubicBezTo>
                  <a:cubicBezTo>
                    <a:pt x="87" y="30"/>
                    <a:pt x="85" y="28"/>
                    <a:pt x="82" y="25"/>
                  </a:cubicBezTo>
                  <a:cubicBezTo>
                    <a:pt x="69" y="37"/>
                    <a:pt x="69" y="37"/>
                    <a:pt x="69" y="37"/>
                  </a:cubicBezTo>
                  <a:close/>
                  <a:moveTo>
                    <a:pt x="92" y="43"/>
                  </a:moveTo>
                  <a:cubicBezTo>
                    <a:pt x="75" y="47"/>
                    <a:pt x="75" y="47"/>
                    <a:pt x="75" y="47"/>
                  </a:cubicBezTo>
                  <a:cubicBezTo>
                    <a:pt x="76" y="49"/>
                    <a:pt x="76" y="51"/>
                    <a:pt x="76" y="53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4" y="50"/>
                    <a:pt x="93" y="46"/>
                    <a:pt x="92" y="43"/>
                  </a:cubicBezTo>
                  <a:close/>
                  <a:moveTo>
                    <a:pt x="70" y="44"/>
                  </a:moveTo>
                  <a:cubicBezTo>
                    <a:pt x="65" y="35"/>
                    <a:pt x="53" y="32"/>
                    <a:pt x="44" y="37"/>
                  </a:cubicBezTo>
                  <a:cubicBezTo>
                    <a:pt x="35" y="42"/>
                    <a:pt x="32" y="54"/>
                    <a:pt x="37" y="63"/>
                  </a:cubicBezTo>
                  <a:cubicBezTo>
                    <a:pt x="42" y="72"/>
                    <a:pt x="54" y="76"/>
                    <a:pt x="63" y="70"/>
                  </a:cubicBezTo>
                  <a:cubicBezTo>
                    <a:pt x="72" y="65"/>
                    <a:pt x="75" y="53"/>
                    <a:pt x="70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0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0" name="Group 19"/>
          <p:cNvGrpSpPr/>
          <p:nvPr/>
        </p:nvGrpSpPr>
        <p:grpSpPr>
          <a:xfrm>
            <a:off x="1115616" y="1484799"/>
            <a:ext cx="298528" cy="224052"/>
            <a:chOff x="789999" y="2242985"/>
            <a:chExt cx="504229" cy="378415"/>
          </a:xfrm>
        </p:grpSpPr>
        <p:sp>
          <p:nvSpPr>
            <p:cNvPr id="131" name="Rectangle 20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2" name="Rectangle 21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33" name="Rectangle 22"/>
          <p:cNvSpPr/>
          <p:nvPr/>
        </p:nvSpPr>
        <p:spPr>
          <a:xfrm>
            <a:off x="1485512" y="1369630"/>
            <a:ext cx="2438415" cy="564255"/>
          </a:xfrm>
          <a:prstGeom prst="rect">
            <a:avLst/>
          </a:prstGeom>
        </p:spPr>
        <p:txBody>
          <a:bodyPr wrap="square" lIns="65023" tIns="32511" rIns="65023" bIns="32511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34" name="Group 23"/>
          <p:cNvGrpSpPr/>
          <p:nvPr/>
        </p:nvGrpSpPr>
        <p:grpSpPr>
          <a:xfrm>
            <a:off x="1115616" y="2166889"/>
            <a:ext cx="298528" cy="224052"/>
            <a:chOff x="789999" y="2242985"/>
            <a:chExt cx="504229" cy="378415"/>
          </a:xfrm>
        </p:grpSpPr>
        <p:sp>
          <p:nvSpPr>
            <p:cNvPr id="135" name="Rectangle 24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6" name="Rectangle 25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37" name="Rectangle 26"/>
          <p:cNvSpPr/>
          <p:nvPr/>
        </p:nvSpPr>
        <p:spPr>
          <a:xfrm>
            <a:off x="1485512" y="2051719"/>
            <a:ext cx="2438415" cy="564255"/>
          </a:xfrm>
          <a:prstGeom prst="rect">
            <a:avLst/>
          </a:prstGeom>
        </p:spPr>
        <p:txBody>
          <a:bodyPr wrap="square" lIns="65023" tIns="32511" rIns="65023" bIns="32511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38" name="Group 27"/>
          <p:cNvGrpSpPr/>
          <p:nvPr/>
        </p:nvGrpSpPr>
        <p:grpSpPr>
          <a:xfrm>
            <a:off x="1115616" y="2865589"/>
            <a:ext cx="298528" cy="224052"/>
            <a:chOff x="789999" y="2242985"/>
            <a:chExt cx="504229" cy="378415"/>
          </a:xfrm>
        </p:grpSpPr>
        <p:sp>
          <p:nvSpPr>
            <p:cNvPr id="139" name="Rectangle 28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0" name="Rectangle 29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41" name="Rectangle 30"/>
          <p:cNvSpPr/>
          <p:nvPr/>
        </p:nvSpPr>
        <p:spPr>
          <a:xfrm>
            <a:off x="1485512" y="2750419"/>
            <a:ext cx="2438415" cy="564255"/>
          </a:xfrm>
          <a:prstGeom prst="rect">
            <a:avLst/>
          </a:prstGeom>
        </p:spPr>
        <p:txBody>
          <a:bodyPr wrap="square" lIns="65023" tIns="32511" rIns="65023" bIns="32511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42" name="Group 31"/>
          <p:cNvGrpSpPr/>
          <p:nvPr/>
        </p:nvGrpSpPr>
        <p:grpSpPr>
          <a:xfrm>
            <a:off x="1115616" y="3534009"/>
            <a:ext cx="298528" cy="224052"/>
            <a:chOff x="789999" y="2242985"/>
            <a:chExt cx="504229" cy="378415"/>
          </a:xfrm>
        </p:grpSpPr>
        <p:sp>
          <p:nvSpPr>
            <p:cNvPr id="143" name="Rectangle 32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4" name="Rectangle 33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45" name="Rectangle 34"/>
          <p:cNvSpPr/>
          <p:nvPr/>
        </p:nvSpPr>
        <p:spPr>
          <a:xfrm>
            <a:off x="1485512" y="3418839"/>
            <a:ext cx="2438415" cy="564255"/>
          </a:xfrm>
          <a:prstGeom prst="rect">
            <a:avLst/>
          </a:prstGeom>
        </p:spPr>
        <p:txBody>
          <a:bodyPr wrap="square" lIns="65023" tIns="32511" rIns="65023" bIns="32511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104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/>
      <p:bldP spid="137" grpId="0"/>
      <p:bldP spid="141" grpId="0"/>
      <p:bldP spid="1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6268645" y="3184668"/>
            <a:ext cx="1842997" cy="626833"/>
            <a:chOff x="9029821" y="3139323"/>
            <a:chExt cx="2457329" cy="835777"/>
          </a:xfrm>
        </p:grpSpPr>
        <p:sp>
          <p:nvSpPr>
            <p:cNvPr id="19" name="文本框 10"/>
            <p:cNvSpPr txBox="1"/>
            <p:nvPr/>
          </p:nvSpPr>
          <p:spPr>
            <a:xfrm>
              <a:off x="9029821" y="3385544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defTabSz="914378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9029821" y="3139323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defTabSz="914378">
                <a:defRPr/>
              </a:pPr>
              <a:r>
                <a:rPr lang="zh-CN" altLang="en-US" sz="1600" b="1">
                  <a:solidFill>
                    <a:schemeClr val="accent6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032358" y="3184668"/>
            <a:ext cx="1805711" cy="626833"/>
            <a:chOff x="609599" y="3139323"/>
            <a:chExt cx="2407615" cy="835777"/>
          </a:xfrm>
        </p:grpSpPr>
        <p:sp>
          <p:nvSpPr>
            <p:cNvPr id="17" name="文本框 13"/>
            <p:cNvSpPr txBox="1"/>
            <p:nvPr/>
          </p:nvSpPr>
          <p:spPr>
            <a:xfrm>
              <a:off x="609599" y="3385544"/>
              <a:ext cx="2407615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algn="r" defTabSz="914378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609599" y="3139323"/>
              <a:ext cx="2407615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algn="r" defTabSz="914378">
                <a:defRPr/>
              </a:pPr>
              <a:r>
                <a:rPr lang="zh-CN" altLang="en-US" sz="1600" b="1">
                  <a:solidFill>
                    <a:schemeClr val="accent4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268645" y="1332000"/>
            <a:ext cx="1842997" cy="626833"/>
            <a:chOff x="9029821" y="3139323"/>
            <a:chExt cx="2457329" cy="835777"/>
          </a:xfrm>
        </p:grpSpPr>
        <p:sp>
          <p:nvSpPr>
            <p:cNvPr id="15" name="文本框 16"/>
            <p:cNvSpPr txBox="1"/>
            <p:nvPr/>
          </p:nvSpPr>
          <p:spPr>
            <a:xfrm>
              <a:off x="9029821" y="3385544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defTabSz="914378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9029821" y="3139323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defTabSz="914378">
                <a:defRPr/>
              </a:pPr>
              <a:r>
                <a:rPr lang="zh-CN" altLang="en-US" sz="1600" b="1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32358" y="1332000"/>
            <a:ext cx="1805711" cy="626833"/>
            <a:chOff x="609599" y="3139323"/>
            <a:chExt cx="2407615" cy="835777"/>
          </a:xfrm>
        </p:grpSpPr>
        <p:sp>
          <p:nvSpPr>
            <p:cNvPr id="13" name="文本框 19"/>
            <p:cNvSpPr txBox="1"/>
            <p:nvPr/>
          </p:nvSpPr>
          <p:spPr>
            <a:xfrm>
              <a:off x="609599" y="3385544"/>
              <a:ext cx="2407615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algn="r" defTabSz="914378">
                <a:lnSpc>
                  <a:spcPct val="120000"/>
                </a:lnSpc>
                <a:defRPr/>
              </a:pPr>
              <a:r>
                <a:rPr lang="zh-CN" altLang="en-US" sz="1000" dirty="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 dirty="0">
                  <a:cs typeface="+mn-ea"/>
                  <a:sym typeface="+mn-lt"/>
                </a:rPr>
              </a:br>
              <a:r>
                <a:rPr lang="zh-CN" altLang="en-US" sz="1000" dirty="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609599" y="3139323"/>
              <a:ext cx="2407615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algn="r" defTabSz="914378">
                <a:defRPr/>
              </a:pPr>
              <a:r>
                <a:rPr lang="zh-CN" altLang="en-US" sz="1600" b="1">
                  <a:solidFill>
                    <a:schemeClr val="accent1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143251" y="1508660"/>
            <a:ext cx="2857500" cy="2126181"/>
            <a:chOff x="3143251" y="1508660"/>
            <a:chExt cx="2857500" cy="2126181"/>
          </a:xfrm>
        </p:grpSpPr>
        <p:grpSp>
          <p:nvGrpSpPr>
            <p:cNvPr id="4" name="组合 3"/>
            <p:cNvGrpSpPr/>
            <p:nvPr/>
          </p:nvGrpSpPr>
          <p:grpSpPr>
            <a:xfrm>
              <a:off x="3143251" y="1508660"/>
              <a:ext cx="2857500" cy="2126181"/>
              <a:chOff x="3668713" y="1581150"/>
              <a:chExt cx="4966870" cy="3695700"/>
            </a:xfrm>
          </p:grpSpPr>
          <p:sp>
            <p:nvSpPr>
              <p:cNvPr id="21" name="任意多边形: 形状 20"/>
              <p:cNvSpPr/>
              <p:nvPr/>
            </p:nvSpPr>
            <p:spPr>
              <a:xfrm>
                <a:off x="6271209" y="1581150"/>
                <a:ext cx="788400" cy="3000374"/>
              </a:xfrm>
              <a:custGeom>
                <a:avLst/>
                <a:gdLst>
                  <a:gd name="connsiteX0" fmla="*/ 0 w 788400"/>
                  <a:gd name="connsiteY0" fmla="*/ 0 h 3000374"/>
                  <a:gd name="connsiteX1" fmla="*/ 62053 w 788400"/>
                  <a:gd name="connsiteY1" fmla="*/ 0 h 3000374"/>
                  <a:gd name="connsiteX2" fmla="*/ 676597 w 788400"/>
                  <a:gd name="connsiteY2" fmla="*/ 0 h 3000374"/>
                  <a:gd name="connsiteX3" fmla="*/ 788400 w 788400"/>
                  <a:gd name="connsiteY3" fmla="*/ 0 h 3000374"/>
                  <a:gd name="connsiteX4" fmla="*/ 788400 w 788400"/>
                  <a:gd name="connsiteY4" fmla="*/ 3000374 h 3000374"/>
                  <a:gd name="connsiteX5" fmla="*/ 0 w 788400"/>
                  <a:gd name="connsiteY5" fmla="*/ 3000374 h 3000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88400" h="3000374">
                    <a:moveTo>
                      <a:pt x="0" y="0"/>
                    </a:moveTo>
                    <a:lnTo>
                      <a:pt x="62053" y="0"/>
                    </a:lnTo>
                    <a:cubicBezTo>
                      <a:pt x="289632" y="0"/>
                      <a:pt x="493668" y="0"/>
                      <a:pt x="676597" y="0"/>
                    </a:cubicBezTo>
                    <a:lnTo>
                      <a:pt x="788400" y="0"/>
                    </a:lnTo>
                    <a:lnTo>
                      <a:pt x="788400" y="3000374"/>
                    </a:lnTo>
                    <a:lnTo>
                      <a:pt x="0" y="3000374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2" name="任意多边形: 形状 21"/>
              <p:cNvSpPr/>
              <p:nvPr/>
            </p:nvSpPr>
            <p:spPr>
              <a:xfrm>
                <a:off x="7059196" y="1581150"/>
                <a:ext cx="788400" cy="3000374"/>
              </a:xfrm>
              <a:custGeom>
                <a:avLst/>
                <a:gdLst>
                  <a:gd name="connsiteX0" fmla="*/ 0 w 788400"/>
                  <a:gd name="connsiteY0" fmla="*/ 0 h 3000374"/>
                  <a:gd name="connsiteX1" fmla="*/ 64593 w 788400"/>
                  <a:gd name="connsiteY1" fmla="*/ 0 h 3000374"/>
                  <a:gd name="connsiteX2" fmla="*/ 752380 w 788400"/>
                  <a:gd name="connsiteY2" fmla="*/ 0 h 3000374"/>
                  <a:gd name="connsiteX3" fmla="*/ 788400 w 788400"/>
                  <a:gd name="connsiteY3" fmla="*/ 0 h 3000374"/>
                  <a:gd name="connsiteX4" fmla="*/ 788400 w 788400"/>
                  <a:gd name="connsiteY4" fmla="*/ 2627144 h 3000374"/>
                  <a:gd name="connsiteX5" fmla="*/ 737203 w 788400"/>
                  <a:gd name="connsiteY5" fmla="*/ 2623185 h 3000374"/>
                  <a:gd name="connsiteX6" fmla="*/ 218311 w 788400"/>
                  <a:gd name="connsiteY6" fmla="*/ 2920175 h 3000374"/>
                  <a:gd name="connsiteX7" fmla="*/ 180328 w 788400"/>
                  <a:gd name="connsiteY7" fmla="*/ 3000374 h 3000374"/>
                  <a:gd name="connsiteX8" fmla="*/ 0 w 788400"/>
                  <a:gd name="connsiteY8" fmla="*/ 3000374 h 3000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88400" h="3000374">
                    <a:moveTo>
                      <a:pt x="0" y="0"/>
                    </a:moveTo>
                    <a:lnTo>
                      <a:pt x="64593" y="0"/>
                    </a:lnTo>
                    <a:cubicBezTo>
                      <a:pt x="346473" y="0"/>
                      <a:pt x="571977" y="0"/>
                      <a:pt x="752380" y="0"/>
                    </a:cubicBezTo>
                    <a:lnTo>
                      <a:pt x="788400" y="0"/>
                    </a:lnTo>
                    <a:lnTo>
                      <a:pt x="788400" y="2627144"/>
                    </a:lnTo>
                    <a:lnTo>
                      <a:pt x="737203" y="2623185"/>
                    </a:lnTo>
                    <a:cubicBezTo>
                      <a:pt x="512311" y="2623185"/>
                      <a:pt x="320216" y="2741325"/>
                      <a:pt x="218311" y="2920175"/>
                    </a:cubicBezTo>
                    <a:lnTo>
                      <a:pt x="180328" y="3000374"/>
                    </a:lnTo>
                    <a:lnTo>
                      <a:pt x="0" y="3000374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3" name="任意多边形: 形状 22"/>
              <p:cNvSpPr/>
              <p:nvPr/>
            </p:nvSpPr>
            <p:spPr>
              <a:xfrm>
                <a:off x="7847183" y="1581150"/>
                <a:ext cx="788400" cy="3000374"/>
              </a:xfrm>
              <a:custGeom>
                <a:avLst/>
                <a:gdLst>
                  <a:gd name="connsiteX0" fmla="*/ 0 w 788400"/>
                  <a:gd name="connsiteY0" fmla="*/ 0 h 3000374"/>
                  <a:gd name="connsiteX1" fmla="*/ 67313 w 788400"/>
                  <a:gd name="connsiteY1" fmla="*/ 0 h 3000374"/>
                  <a:gd name="connsiteX2" fmla="*/ 686006 w 788400"/>
                  <a:gd name="connsiteY2" fmla="*/ 0 h 3000374"/>
                  <a:gd name="connsiteX3" fmla="*/ 779979 w 788400"/>
                  <a:gd name="connsiteY3" fmla="*/ 61481 h 3000374"/>
                  <a:gd name="connsiteX4" fmla="*/ 788400 w 788400"/>
                  <a:gd name="connsiteY4" fmla="*/ 100931 h 3000374"/>
                  <a:gd name="connsiteX5" fmla="*/ 788400 w 788400"/>
                  <a:gd name="connsiteY5" fmla="*/ 2899445 h 3000374"/>
                  <a:gd name="connsiteX6" fmla="*/ 779979 w 788400"/>
                  <a:gd name="connsiteY6" fmla="*/ 2938894 h 3000374"/>
                  <a:gd name="connsiteX7" fmla="*/ 723756 w 788400"/>
                  <a:gd name="connsiteY7" fmla="*/ 2992740 h 3000374"/>
                  <a:gd name="connsiteX8" fmla="*/ 686011 w 788400"/>
                  <a:gd name="connsiteY8" fmla="*/ 3000374 h 3000374"/>
                  <a:gd name="connsiteX9" fmla="*/ 497525 w 788400"/>
                  <a:gd name="connsiteY9" fmla="*/ 3000374 h 3000374"/>
                  <a:gd name="connsiteX10" fmla="*/ 459558 w 788400"/>
                  <a:gd name="connsiteY10" fmla="*/ 2920175 h 3000374"/>
                  <a:gd name="connsiteX11" fmla="*/ 40596 w 788400"/>
                  <a:gd name="connsiteY11" fmla="*/ 2630251 h 3000374"/>
                  <a:gd name="connsiteX12" fmla="*/ 0 w 788400"/>
                  <a:gd name="connsiteY12" fmla="*/ 2627112 h 3000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88400" h="3000374">
                    <a:moveTo>
                      <a:pt x="0" y="0"/>
                    </a:moveTo>
                    <a:lnTo>
                      <a:pt x="67313" y="0"/>
                    </a:lnTo>
                    <a:cubicBezTo>
                      <a:pt x="686006" y="0"/>
                      <a:pt x="686006" y="0"/>
                      <a:pt x="686006" y="0"/>
                    </a:cubicBezTo>
                    <a:cubicBezTo>
                      <a:pt x="724559" y="0"/>
                      <a:pt x="763112" y="24110"/>
                      <a:pt x="779979" y="61481"/>
                    </a:cubicBezTo>
                    <a:lnTo>
                      <a:pt x="788400" y="100931"/>
                    </a:lnTo>
                    <a:lnTo>
                      <a:pt x="788400" y="2899445"/>
                    </a:lnTo>
                    <a:lnTo>
                      <a:pt x="779979" y="2938894"/>
                    </a:lnTo>
                    <a:cubicBezTo>
                      <a:pt x="768734" y="2963808"/>
                      <a:pt x="747851" y="2982828"/>
                      <a:pt x="723756" y="2992740"/>
                    </a:cubicBezTo>
                    <a:lnTo>
                      <a:pt x="686011" y="3000374"/>
                    </a:lnTo>
                    <a:lnTo>
                      <a:pt x="497525" y="3000374"/>
                    </a:lnTo>
                    <a:lnTo>
                      <a:pt x="459558" y="2920175"/>
                    </a:lnTo>
                    <a:cubicBezTo>
                      <a:pt x="372312" y="2766875"/>
                      <a:pt x="219405" y="2658178"/>
                      <a:pt x="40596" y="2630251"/>
                    </a:cubicBezTo>
                    <a:lnTo>
                      <a:pt x="0" y="2627112"/>
                    </a:lnTo>
                    <a:close/>
                  </a:path>
                </a:pathLst>
              </a:custGeom>
              <a:solidFill>
                <a:schemeClr val="accent6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4" name="任意多边形: 形状 23"/>
              <p:cNvSpPr>
                <a:spLocks/>
              </p:cNvSpPr>
              <p:nvPr/>
            </p:nvSpPr>
            <p:spPr bwMode="auto">
              <a:xfrm>
                <a:off x="4038601" y="4324350"/>
                <a:ext cx="950913" cy="952500"/>
              </a:xfrm>
              <a:custGeom>
                <a:avLst/>
                <a:gdLst>
                  <a:gd name="T0" fmla="*/ 0 w 111"/>
                  <a:gd name="T1" fmla="*/ 55 h 111"/>
                  <a:gd name="T2" fmla="*/ 56 w 111"/>
                  <a:gd name="T3" fmla="*/ 111 h 111"/>
                  <a:gd name="T4" fmla="*/ 111 w 111"/>
                  <a:gd name="T5" fmla="*/ 55 h 111"/>
                  <a:gd name="T6" fmla="*/ 56 w 111"/>
                  <a:gd name="T7" fmla="*/ 0 h 111"/>
                  <a:gd name="T8" fmla="*/ 0 w 111"/>
                  <a:gd name="T9" fmla="*/ 55 h 111"/>
                  <a:gd name="T10" fmla="*/ 27 w 111"/>
                  <a:gd name="T11" fmla="*/ 55 h 111"/>
                  <a:gd name="T12" fmla="*/ 56 w 111"/>
                  <a:gd name="T13" fmla="*/ 27 h 111"/>
                  <a:gd name="T14" fmla="*/ 84 w 111"/>
                  <a:gd name="T15" fmla="*/ 55 h 111"/>
                  <a:gd name="T16" fmla="*/ 56 w 111"/>
                  <a:gd name="T17" fmla="*/ 84 h 111"/>
                  <a:gd name="T18" fmla="*/ 27 w 111"/>
                  <a:gd name="T19" fmla="*/ 5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" h="111">
                    <a:moveTo>
                      <a:pt x="0" y="55"/>
                    </a:moveTo>
                    <a:cubicBezTo>
                      <a:pt x="0" y="86"/>
                      <a:pt x="25" y="111"/>
                      <a:pt x="56" y="111"/>
                    </a:cubicBezTo>
                    <a:cubicBezTo>
                      <a:pt x="86" y="111"/>
                      <a:pt x="111" y="86"/>
                      <a:pt x="111" y="55"/>
                    </a:cubicBezTo>
                    <a:cubicBezTo>
                      <a:pt x="111" y="25"/>
                      <a:pt x="86" y="0"/>
                      <a:pt x="56" y="0"/>
                    </a:cubicBezTo>
                    <a:cubicBezTo>
                      <a:pt x="25" y="0"/>
                      <a:pt x="0" y="25"/>
                      <a:pt x="0" y="55"/>
                    </a:cubicBezTo>
                    <a:close/>
                    <a:moveTo>
                      <a:pt x="27" y="55"/>
                    </a:moveTo>
                    <a:cubicBezTo>
                      <a:pt x="27" y="40"/>
                      <a:pt x="40" y="27"/>
                      <a:pt x="56" y="27"/>
                    </a:cubicBezTo>
                    <a:cubicBezTo>
                      <a:pt x="71" y="27"/>
                      <a:pt x="84" y="40"/>
                      <a:pt x="84" y="55"/>
                    </a:cubicBezTo>
                    <a:cubicBezTo>
                      <a:pt x="84" y="71"/>
                      <a:pt x="71" y="84"/>
                      <a:pt x="56" y="84"/>
                    </a:cubicBezTo>
                    <a:cubicBezTo>
                      <a:pt x="40" y="84"/>
                      <a:pt x="27" y="71"/>
                      <a:pt x="27" y="55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任意多边形: 形状 24"/>
              <p:cNvSpPr>
                <a:spLocks/>
              </p:cNvSpPr>
              <p:nvPr/>
            </p:nvSpPr>
            <p:spPr bwMode="auto">
              <a:xfrm>
                <a:off x="7316788" y="4324350"/>
                <a:ext cx="950913" cy="952500"/>
              </a:xfrm>
              <a:custGeom>
                <a:avLst/>
                <a:gdLst>
                  <a:gd name="T0" fmla="*/ 0 w 111"/>
                  <a:gd name="T1" fmla="*/ 55 h 111"/>
                  <a:gd name="T2" fmla="*/ 56 w 111"/>
                  <a:gd name="T3" fmla="*/ 111 h 111"/>
                  <a:gd name="T4" fmla="*/ 111 w 111"/>
                  <a:gd name="T5" fmla="*/ 55 h 111"/>
                  <a:gd name="T6" fmla="*/ 56 w 111"/>
                  <a:gd name="T7" fmla="*/ 0 h 111"/>
                  <a:gd name="T8" fmla="*/ 0 w 111"/>
                  <a:gd name="T9" fmla="*/ 55 h 111"/>
                  <a:gd name="T10" fmla="*/ 27 w 111"/>
                  <a:gd name="T11" fmla="*/ 55 h 111"/>
                  <a:gd name="T12" fmla="*/ 56 w 111"/>
                  <a:gd name="T13" fmla="*/ 27 h 111"/>
                  <a:gd name="T14" fmla="*/ 84 w 111"/>
                  <a:gd name="T15" fmla="*/ 55 h 111"/>
                  <a:gd name="T16" fmla="*/ 56 w 111"/>
                  <a:gd name="T17" fmla="*/ 84 h 111"/>
                  <a:gd name="T18" fmla="*/ 27 w 111"/>
                  <a:gd name="T19" fmla="*/ 5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" h="111">
                    <a:moveTo>
                      <a:pt x="0" y="55"/>
                    </a:moveTo>
                    <a:cubicBezTo>
                      <a:pt x="0" y="86"/>
                      <a:pt x="25" y="111"/>
                      <a:pt x="56" y="111"/>
                    </a:cubicBezTo>
                    <a:cubicBezTo>
                      <a:pt x="86" y="111"/>
                      <a:pt x="111" y="86"/>
                      <a:pt x="111" y="55"/>
                    </a:cubicBezTo>
                    <a:cubicBezTo>
                      <a:pt x="111" y="25"/>
                      <a:pt x="86" y="0"/>
                      <a:pt x="56" y="0"/>
                    </a:cubicBezTo>
                    <a:cubicBezTo>
                      <a:pt x="25" y="0"/>
                      <a:pt x="0" y="25"/>
                      <a:pt x="0" y="55"/>
                    </a:cubicBezTo>
                    <a:close/>
                    <a:moveTo>
                      <a:pt x="27" y="55"/>
                    </a:moveTo>
                    <a:cubicBezTo>
                      <a:pt x="27" y="40"/>
                      <a:pt x="40" y="27"/>
                      <a:pt x="56" y="27"/>
                    </a:cubicBezTo>
                    <a:cubicBezTo>
                      <a:pt x="71" y="27"/>
                      <a:pt x="84" y="40"/>
                      <a:pt x="84" y="55"/>
                    </a:cubicBezTo>
                    <a:cubicBezTo>
                      <a:pt x="84" y="71"/>
                      <a:pt x="71" y="84"/>
                      <a:pt x="56" y="84"/>
                    </a:cubicBezTo>
                    <a:cubicBezTo>
                      <a:pt x="40" y="84"/>
                      <a:pt x="27" y="71"/>
                      <a:pt x="27" y="55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任意多边形: 形状 25"/>
              <p:cNvSpPr>
                <a:spLocks/>
              </p:cNvSpPr>
              <p:nvPr/>
            </p:nvSpPr>
            <p:spPr bwMode="auto">
              <a:xfrm>
                <a:off x="3668713" y="1855788"/>
                <a:ext cx="1671638" cy="2725738"/>
              </a:xfrm>
              <a:custGeom>
                <a:avLst/>
                <a:gdLst>
                  <a:gd name="T0" fmla="*/ 2 w 195"/>
                  <a:gd name="T1" fmla="*/ 291 h 318"/>
                  <a:gd name="T2" fmla="*/ 29 w 195"/>
                  <a:gd name="T3" fmla="*/ 318 h 318"/>
                  <a:gd name="T4" fmla="*/ 34 w 195"/>
                  <a:gd name="T5" fmla="*/ 318 h 318"/>
                  <a:gd name="T6" fmla="*/ 37 w 195"/>
                  <a:gd name="T7" fmla="*/ 311 h 318"/>
                  <a:gd name="T8" fmla="*/ 99 w 195"/>
                  <a:gd name="T9" fmla="*/ 274 h 318"/>
                  <a:gd name="T10" fmla="*/ 163 w 195"/>
                  <a:gd name="T11" fmla="*/ 318 h 318"/>
                  <a:gd name="T12" fmla="*/ 165 w 195"/>
                  <a:gd name="T13" fmla="*/ 318 h 318"/>
                  <a:gd name="T14" fmla="*/ 167 w 195"/>
                  <a:gd name="T15" fmla="*/ 318 h 318"/>
                  <a:gd name="T16" fmla="*/ 168 w 195"/>
                  <a:gd name="T17" fmla="*/ 318 h 318"/>
                  <a:gd name="T18" fmla="*/ 195 w 195"/>
                  <a:gd name="T19" fmla="*/ 318 h 318"/>
                  <a:gd name="T20" fmla="*/ 195 w 195"/>
                  <a:gd name="T21" fmla="*/ 266 h 318"/>
                  <a:gd name="T22" fmla="*/ 195 w 195"/>
                  <a:gd name="T23" fmla="*/ 139 h 318"/>
                  <a:gd name="T24" fmla="*/ 195 w 195"/>
                  <a:gd name="T25" fmla="*/ 27 h 318"/>
                  <a:gd name="T26" fmla="*/ 168 w 195"/>
                  <a:gd name="T27" fmla="*/ 0 h 318"/>
                  <a:gd name="T28" fmla="*/ 62 w 195"/>
                  <a:gd name="T29" fmla="*/ 0 h 318"/>
                  <a:gd name="T30" fmla="*/ 35 w 195"/>
                  <a:gd name="T31" fmla="*/ 27 h 318"/>
                  <a:gd name="T32" fmla="*/ 2 w 195"/>
                  <a:gd name="T33" fmla="*/ 168 h 318"/>
                  <a:gd name="T34" fmla="*/ 2 w 195"/>
                  <a:gd name="T35" fmla="*/ 291 h 318"/>
                  <a:gd name="T36" fmla="*/ 38 w 195"/>
                  <a:gd name="T37" fmla="*/ 131 h 318"/>
                  <a:gd name="T38" fmla="*/ 58 w 195"/>
                  <a:gd name="T39" fmla="*/ 42 h 318"/>
                  <a:gd name="T40" fmla="*/ 75 w 195"/>
                  <a:gd name="T41" fmla="*/ 25 h 318"/>
                  <a:gd name="T42" fmla="*/ 142 w 195"/>
                  <a:gd name="T43" fmla="*/ 25 h 318"/>
                  <a:gd name="T44" fmla="*/ 159 w 195"/>
                  <a:gd name="T45" fmla="*/ 42 h 318"/>
                  <a:gd name="T46" fmla="*/ 159 w 195"/>
                  <a:gd name="T47" fmla="*/ 142 h 318"/>
                  <a:gd name="T48" fmla="*/ 142 w 195"/>
                  <a:gd name="T49" fmla="*/ 159 h 318"/>
                  <a:gd name="T50" fmla="*/ 55 w 195"/>
                  <a:gd name="T51" fmla="*/ 159 h 318"/>
                  <a:gd name="T52" fmla="*/ 38 w 195"/>
                  <a:gd name="T53" fmla="*/ 142 h 318"/>
                  <a:gd name="T54" fmla="*/ 38 w 195"/>
                  <a:gd name="T55" fmla="*/ 131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95" h="318">
                    <a:moveTo>
                      <a:pt x="2" y="291"/>
                    </a:moveTo>
                    <a:cubicBezTo>
                      <a:pt x="2" y="306"/>
                      <a:pt x="14" y="318"/>
                      <a:pt x="29" y="318"/>
                    </a:cubicBezTo>
                    <a:cubicBezTo>
                      <a:pt x="34" y="318"/>
                      <a:pt x="34" y="318"/>
                      <a:pt x="34" y="318"/>
                    </a:cubicBezTo>
                    <a:cubicBezTo>
                      <a:pt x="35" y="315"/>
                      <a:pt x="36" y="313"/>
                      <a:pt x="37" y="311"/>
                    </a:cubicBezTo>
                    <a:cubicBezTo>
                      <a:pt x="49" y="289"/>
                      <a:pt x="72" y="274"/>
                      <a:pt x="99" y="274"/>
                    </a:cubicBezTo>
                    <a:cubicBezTo>
                      <a:pt x="128" y="274"/>
                      <a:pt x="153" y="292"/>
                      <a:pt x="163" y="318"/>
                    </a:cubicBezTo>
                    <a:cubicBezTo>
                      <a:pt x="165" y="318"/>
                      <a:pt x="165" y="318"/>
                      <a:pt x="165" y="318"/>
                    </a:cubicBezTo>
                    <a:cubicBezTo>
                      <a:pt x="167" y="318"/>
                      <a:pt x="167" y="318"/>
                      <a:pt x="167" y="318"/>
                    </a:cubicBezTo>
                    <a:cubicBezTo>
                      <a:pt x="168" y="318"/>
                      <a:pt x="168" y="318"/>
                      <a:pt x="168" y="318"/>
                    </a:cubicBezTo>
                    <a:cubicBezTo>
                      <a:pt x="195" y="318"/>
                      <a:pt x="195" y="318"/>
                      <a:pt x="195" y="318"/>
                    </a:cubicBezTo>
                    <a:cubicBezTo>
                      <a:pt x="195" y="266"/>
                      <a:pt x="195" y="266"/>
                      <a:pt x="195" y="266"/>
                    </a:cubicBezTo>
                    <a:cubicBezTo>
                      <a:pt x="195" y="139"/>
                      <a:pt x="195" y="139"/>
                      <a:pt x="195" y="139"/>
                    </a:cubicBezTo>
                    <a:cubicBezTo>
                      <a:pt x="195" y="27"/>
                      <a:pt x="195" y="27"/>
                      <a:pt x="195" y="27"/>
                    </a:cubicBezTo>
                    <a:cubicBezTo>
                      <a:pt x="195" y="12"/>
                      <a:pt x="183" y="0"/>
                      <a:pt x="168" y="0"/>
                    </a:cubicBezTo>
                    <a:cubicBezTo>
                      <a:pt x="62" y="0"/>
                      <a:pt x="62" y="0"/>
                      <a:pt x="62" y="0"/>
                    </a:cubicBezTo>
                    <a:cubicBezTo>
                      <a:pt x="47" y="0"/>
                      <a:pt x="39" y="12"/>
                      <a:pt x="35" y="27"/>
                    </a:cubicBezTo>
                    <a:cubicBezTo>
                      <a:pt x="35" y="27"/>
                      <a:pt x="6" y="132"/>
                      <a:pt x="2" y="168"/>
                    </a:cubicBezTo>
                    <a:cubicBezTo>
                      <a:pt x="0" y="181"/>
                      <a:pt x="2" y="291"/>
                      <a:pt x="2" y="291"/>
                    </a:cubicBezTo>
                    <a:close/>
                    <a:moveTo>
                      <a:pt x="38" y="131"/>
                    </a:moveTo>
                    <a:cubicBezTo>
                      <a:pt x="40" y="109"/>
                      <a:pt x="58" y="42"/>
                      <a:pt x="58" y="42"/>
                    </a:cubicBezTo>
                    <a:cubicBezTo>
                      <a:pt x="61" y="33"/>
                      <a:pt x="66" y="25"/>
                      <a:pt x="75" y="25"/>
                    </a:cubicBezTo>
                    <a:cubicBezTo>
                      <a:pt x="142" y="25"/>
                      <a:pt x="142" y="25"/>
                      <a:pt x="142" y="25"/>
                    </a:cubicBezTo>
                    <a:cubicBezTo>
                      <a:pt x="151" y="25"/>
                      <a:pt x="159" y="33"/>
                      <a:pt x="159" y="42"/>
                    </a:cubicBezTo>
                    <a:cubicBezTo>
                      <a:pt x="159" y="142"/>
                      <a:pt x="159" y="142"/>
                      <a:pt x="159" y="142"/>
                    </a:cubicBezTo>
                    <a:cubicBezTo>
                      <a:pt x="159" y="151"/>
                      <a:pt x="151" y="159"/>
                      <a:pt x="142" y="159"/>
                    </a:cubicBezTo>
                    <a:cubicBezTo>
                      <a:pt x="55" y="159"/>
                      <a:pt x="55" y="159"/>
                      <a:pt x="55" y="159"/>
                    </a:cubicBezTo>
                    <a:cubicBezTo>
                      <a:pt x="45" y="159"/>
                      <a:pt x="38" y="151"/>
                      <a:pt x="38" y="142"/>
                    </a:cubicBezTo>
                    <a:cubicBezTo>
                      <a:pt x="38" y="142"/>
                      <a:pt x="37" y="140"/>
                      <a:pt x="38" y="13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任意多边形: 形状 26"/>
              <p:cNvSpPr>
                <a:spLocks/>
              </p:cNvSpPr>
              <p:nvPr/>
            </p:nvSpPr>
            <p:spPr bwMode="auto">
              <a:xfrm>
                <a:off x="5483222" y="1581150"/>
                <a:ext cx="788400" cy="3000374"/>
              </a:xfrm>
              <a:custGeom>
                <a:avLst/>
                <a:gdLst>
                  <a:gd name="connsiteX0" fmla="*/ 94241 w 788400"/>
                  <a:gd name="connsiteY0" fmla="*/ 0 h 3000374"/>
                  <a:gd name="connsiteX1" fmla="*/ 614524 w 788400"/>
                  <a:gd name="connsiteY1" fmla="*/ 0 h 3000374"/>
                  <a:gd name="connsiteX2" fmla="*/ 788400 w 788400"/>
                  <a:gd name="connsiteY2" fmla="*/ 0 h 3000374"/>
                  <a:gd name="connsiteX3" fmla="*/ 788400 w 788400"/>
                  <a:gd name="connsiteY3" fmla="*/ 3000374 h 3000374"/>
                  <a:gd name="connsiteX4" fmla="*/ 94236 w 788400"/>
                  <a:gd name="connsiteY4" fmla="*/ 3000374 h 3000374"/>
                  <a:gd name="connsiteX5" fmla="*/ 57830 w 788400"/>
                  <a:gd name="connsiteY5" fmla="*/ 2992740 h 3000374"/>
                  <a:gd name="connsiteX6" fmla="*/ 0 w 788400"/>
                  <a:gd name="connsiteY6" fmla="*/ 2897505 h 3000374"/>
                  <a:gd name="connsiteX7" fmla="*/ 0 w 788400"/>
                  <a:gd name="connsiteY7" fmla="*/ 102870 h 3000374"/>
                  <a:gd name="connsiteX8" fmla="*/ 94241 w 788400"/>
                  <a:gd name="connsiteY8" fmla="*/ 0 h 3000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88400" h="3000374">
                    <a:moveTo>
                      <a:pt x="94241" y="0"/>
                    </a:moveTo>
                    <a:cubicBezTo>
                      <a:pt x="278974" y="0"/>
                      <a:pt x="452161" y="0"/>
                      <a:pt x="614524" y="0"/>
                    </a:cubicBezTo>
                    <a:lnTo>
                      <a:pt x="788400" y="0"/>
                    </a:lnTo>
                    <a:lnTo>
                      <a:pt x="788400" y="3000374"/>
                    </a:lnTo>
                    <a:lnTo>
                      <a:pt x="94236" y="3000374"/>
                    </a:lnTo>
                    <a:lnTo>
                      <a:pt x="57830" y="2992740"/>
                    </a:lnTo>
                    <a:cubicBezTo>
                      <a:pt x="24096" y="2977872"/>
                      <a:pt x="0" y="2942511"/>
                      <a:pt x="0" y="2897505"/>
                    </a:cubicBezTo>
                    <a:cubicBezTo>
                      <a:pt x="0" y="102870"/>
                      <a:pt x="0" y="102870"/>
                      <a:pt x="0" y="102870"/>
                    </a:cubicBezTo>
                    <a:cubicBezTo>
                      <a:pt x="0" y="42863"/>
                      <a:pt x="42837" y="0"/>
                      <a:pt x="942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>
                <a:solidFill>
                  <a:schemeClr val="bg1"/>
                </a:solidFill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9" name="任意多边形: 形状 8"/>
            <p:cNvSpPr>
              <a:spLocks/>
            </p:cNvSpPr>
            <p:nvPr/>
          </p:nvSpPr>
          <p:spPr bwMode="auto">
            <a:xfrm>
              <a:off x="5251813" y="2334765"/>
              <a:ext cx="116446" cy="209602"/>
            </a:xfrm>
            <a:custGeom>
              <a:avLst/>
              <a:gdLst>
                <a:gd name="T0" fmla="*/ 159 w 159"/>
                <a:gd name="T1" fmla="*/ 50 h 286"/>
                <a:gd name="T2" fmla="*/ 114 w 159"/>
                <a:gd name="T3" fmla="*/ 50 h 286"/>
                <a:gd name="T4" fmla="*/ 114 w 159"/>
                <a:gd name="T5" fmla="*/ 50 h 286"/>
                <a:gd name="T6" fmla="*/ 111 w 159"/>
                <a:gd name="T7" fmla="*/ 51 h 286"/>
                <a:gd name="T8" fmla="*/ 107 w 159"/>
                <a:gd name="T9" fmla="*/ 54 h 286"/>
                <a:gd name="T10" fmla="*/ 103 w 159"/>
                <a:gd name="T11" fmla="*/ 60 h 286"/>
                <a:gd name="T12" fmla="*/ 102 w 159"/>
                <a:gd name="T13" fmla="*/ 66 h 286"/>
                <a:gd name="T14" fmla="*/ 102 w 159"/>
                <a:gd name="T15" fmla="*/ 99 h 286"/>
                <a:gd name="T16" fmla="*/ 159 w 159"/>
                <a:gd name="T17" fmla="*/ 99 h 286"/>
                <a:gd name="T18" fmla="*/ 159 w 159"/>
                <a:gd name="T19" fmla="*/ 146 h 286"/>
                <a:gd name="T20" fmla="*/ 102 w 159"/>
                <a:gd name="T21" fmla="*/ 146 h 286"/>
                <a:gd name="T22" fmla="*/ 102 w 159"/>
                <a:gd name="T23" fmla="*/ 286 h 286"/>
                <a:gd name="T24" fmla="*/ 50 w 159"/>
                <a:gd name="T25" fmla="*/ 286 h 286"/>
                <a:gd name="T26" fmla="*/ 50 w 159"/>
                <a:gd name="T27" fmla="*/ 146 h 286"/>
                <a:gd name="T28" fmla="*/ 0 w 159"/>
                <a:gd name="T29" fmla="*/ 146 h 286"/>
                <a:gd name="T30" fmla="*/ 0 w 159"/>
                <a:gd name="T31" fmla="*/ 99 h 286"/>
                <a:gd name="T32" fmla="*/ 50 w 159"/>
                <a:gd name="T33" fmla="*/ 99 h 286"/>
                <a:gd name="T34" fmla="*/ 50 w 159"/>
                <a:gd name="T35" fmla="*/ 71 h 286"/>
                <a:gd name="T36" fmla="*/ 50 w 159"/>
                <a:gd name="T37" fmla="*/ 71 h 286"/>
                <a:gd name="T38" fmla="*/ 50 w 159"/>
                <a:gd name="T39" fmla="*/ 64 h 286"/>
                <a:gd name="T40" fmla="*/ 51 w 159"/>
                <a:gd name="T41" fmla="*/ 57 h 286"/>
                <a:gd name="T42" fmla="*/ 52 w 159"/>
                <a:gd name="T43" fmla="*/ 50 h 286"/>
                <a:gd name="T44" fmla="*/ 54 w 159"/>
                <a:gd name="T45" fmla="*/ 43 h 286"/>
                <a:gd name="T46" fmla="*/ 57 w 159"/>
                <a:gd name="T47" fmla="*/ 37 h 286"/>
                <a:gd name="T48" fmla="*/ 60 w 159"/>
                <a:gd name="T49" fmla="*/ 31 h 286"/>
                <a:gd name="T50" fmla="*/ 63 w 159"/>
                <a:gd name="T51" fmla="*/ 26 h 286"/>
                <a:gd name="T52" fmla="*/ 67 w 159"/>
                <a:gd name="T53" fmla="*/ 21 h 286"/>
                <a:gd name="T54" fmla="*/ 72 w 159"/>
                <a:gd name="T55" fmla="*/ 16 h 286"/>
                <a:gd name="T56" fmla="*/ 78 w 159"/>
                <a:gd name="T57" fmla="*/ 12 h 286"/>
                <a:gd name="T58" fmla="*/ 83 w 159"/>
                <a:gd name="T59" fmla="*/ 8 h 286"/>
                <a:gd name="T60" fmla="*/ 88 w 159"/>
                <a:gd name="T61" fmla="*/ 5 h 286"/>
                <a:gd name="T62" fmla="*/ 94 w 159"/>
                <a:gd name="T63" fmla="*/ 3 h 286"/>
                <a:gd name="T64" fmla="*/ 100 w 159"/>
                <a:gd name="T65" fmla="*/ 1 h 286"/>
                <a:gd name="T66" fmla="*/ 108 w 159"/>
                <a:gd name="T67" fmla="*/ 0 h 286"/>
                <a:gd name="T68" fmla="*/ 114 w 159"/>
                <a:gd name="T69" fmla="*/ 0 h 286"/>
                <a:gd name="T70" fmla="*/ 159 w 159"/>
                <a:gd name="T71" fmla="*/ 0 h 286"/>
                <a:gd name="T72" fmla="*/ 159 w 159"/>
                <a:gd name="T73" fmla="*/ 5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9" h="286">
                  <a:moveTo>
                    <a:pt x="159" y="50"/>
                  </a:moveTo>
                  <a:lnTo>
                    <a:pt x="114" y="50"/>
                  </a:lnTo>
                  <a:lnTo>
                    <a:pt x="114" y="50"/>
                  </a:lnTo>
                  <a:lnTo>
                    <a:pt x="111" y="51"/>
                  </a:lnTo>
                  <a:lnTo>
                    <a:pt x="107" y="54"/>
                  </a:lnTo>
                  <a:lnTo>
                    <a:pt x="103" y="60"/>
                  </a:lnTo>
                  <a:lnTo>
                    <a:pt x="102" y="66"/>
                  </a:lnTo>
                  <a:lnTo>
                    <a:pt x="102" y="99"/>
                  </a:lnTo>
                  <a:lnTo>
                    <a:pt x="159" y="99"/>
                  </a:lnTo>
                  <a:lnTo>
                    <a:pt x="159" y="146"/>
                  </a:lnTo>
                  <a:lnTo>
                    <a:pt x="102" y="146"/>
                  </a:lnTo>
                  <a:lnTo>
                    <a:pt x="102" y="286"/>
                  </a:lnTo>
                  <a:lnTo>
                    <a:pt x="50" y="286"/>
                  </a:lnTo>
                  <a:lnTo>
                    <a:pt x="50" y="146"/>
                  </a:lnTo>
                  <a:lnTo>
                    <a:pt x="0" y="146"/>
                  </a:lnTo>
                  <a:lnTo>
                    <a:pt x="0" y="99"/>
                  </a:lnTo>
                  <a:lnTo>
                    <a:pt x="50" y="99"/>
                  </a:lnTo>
                  <a:lnTo>
                    <a:pt x="50" y="71"/>
                  </a:lnTo>
                  <a:lnTo>
                    <a:pt x="50" y="71"/>
                  </a:lnTo>
                  <a:lnTo>
                    <a:pt x="50" y="64"/>
                  </a:lnTo>
                  <a:lnTo>
                    <a:pt x="51" y="57"/>
                  </a:lnTo>
                  <a:lnTo>
                    <a:pt x="52" y="50"/>
                  </a:lnTo>
                  <a:lnTo>
                    <a:pt x="54" y="43"/>
                  </a:lnTo>
                  <a:lnTo>
                    <a:pt x="57" y="37"/>
                  </a:lnTo>
                  <a:lnTo>
                    <a:pt x="60" y="31"/>
                  </a:lnTo>
                  <a:lnTo>
                    <a:pt x="63" y="26"/>
                  </a:lnTo>
                  <a:lnTo>
                    <a:pt x="67" y="21"/>
                  </a:lnTo>
                  <a:lnTo>
                    <a:pt x="72" y="16"/>
                  </a:lnTo>
                  <a:lnTo>
                    <a:pt x="78" y="12"/>
                  </a:lnTo>
                  <a:lnTo>
                    <a:pt x="83" y="8"/>
                  </a:lnTo>
                  <a:lnTo>
                    <a:pt x="88" y="5"/>
                  </a:lnTo>
                  <a:lnTo>
                    <a:pt x="94" y="3"/>
                  </a:lnTo>
                  <a:lnTo>
                    <a:pt x="100" y="1"/>
                  </a:lnTo>
                  <a:lnTo>
                    <a:pt x="108" y="0"/>
                  </a:lnTo>
                  <a:lnTo>
                    <a:pt x="114" y="0"/>
                  </a:lnTo>
                  <a:lnTo>
                    <a:pt x="159" y="0"/>
                  </a:lnTo>
                  <a:lnTo>
                    <a:pt x="159" y="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任意多边形: 形状 9"/>
            <p:cNvSpPr>
              <a:spLocks/>
            </p:cNvSpPr>
            <p:nvPr/>
          </p:nvSpPr>
          <p:spPr bwMode="auto">
            <a:xfrm>
              <a:off x="4307571" y="2346741"/>
              <a:ext cx="212514" cy="174668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任意多边形: 形状 10"/>
            <p:cNvSpPr>
              <a:spLocks/>
            </p:cNvSpPr>
            <p:nvPr/>
          </p:nvSpPr>
          <p:spPr bwMode="auto">
            <a:xfrm>
              <a:off x="5660681" y="2303087"/>
              <a:ext cx="226561" cy="218322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" name="任意多边形: 形状 11"/>
            <p:cNvSpPr>
              <a:spLocks/>
            </p:cNvSpPr>
            <p:nvPr/>
          </p:nvSpPr>
          <p:spPr bwMode="auto">
            <a:xfrm>
              <a:off x="4798474" y="2353603"/>
              <a:ext cx="191119" cy="190763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29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66330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/>
          <p:cNvGrpSpPr/>
          <p:nvPr/>
        </p:nvGrpSpPr>
        <p:grpSpPr>
          <a:xfrm>
            <a:off x="6268645" y="3184668"/>
            <a:ext cx="1842997" cy="626833"/>
            <a:chOff x="9029821" y="3139323"/>
            <a:chExt cx="2457329" cy="835777"/>
          </a:xfrm>
        </p:grpSpPr>
        <p:sp>
          <p:nvSpPr>
            <p:cNvPr id="20" name="TextBox 7"/>
            <p:cNvSpPr txBox="1"/>
            <p:nvPr/>
          </p:nvSpPr>
          <p:spPr>
            <a:xfrm>
              <a:off x="9029821" y="3385544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defTabSz="914378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21" name="Rectangle 8"/>
            <p:cNvSpPr/>
            <p:nvPr/>
          </p:nvSpPr>
          <p:spPr>
            <a:xfrm>
              <a:off x="9029821" y="3139323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defTabSz="914378">
                <a:defRPr/>
              </a:pPr>
              <a:r>
                <a:rPr lang="zh-CN" altLang="en-US" sz="1600" b="1">
                  <a:solidFill>
                    <a:schemeClr val="accent6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5" name="Group 9"/>
          <p:cNvGrpSpPr/>
          <p:nvPr/>
        </p:nvGrpSpPr>
        <p:grpSpPr>
          <a:xfrm>
            <a:off x="1032358" y="3184668"/>
            <a:ext cx="1805711" cy="626833"/>
            <a:chOff x="609599" y="3139323"/>
            <a:chExt cx="2407615" cy="835777"/>
          </a:xfrm>
        </p:grpSpPr>
        <p:sp>
          <p:nvSpPr>
            <p:cNvPr id="18" name="TextBox 10"/>
            <p:cNvSpPr txBox="1"/>
            <p:nvPr/>
          </p:nvSpPr>
          <p:spPr>
            <a:xfrm>
              <a:off x="609599" y="3385544"/>
              <a:ext cx="2407615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algn="r" defTabSz="914378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19" name="Rectangle 11"/>
            <p:cNvSpPr/>
            <p:nvPr/>
          </p:nvSpPr>
          <p:spPr>
            <a:xfrm>
              <a:off x="609599" y="3139323"/>
              <a:ext cx="2407615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algn="r" defTabSz="914378">
                <a:defRPr/>
              </a:pPr>
              <a:r>
                <a:rPr lang="zh-CN" altLang="en-US" sz="1600" b="1">
                  <a:solidFill>
                    <a:schemeClr val="accent4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6" name="Group 12"/>
          <p:cNvGrpSpPr/>
          <p:nvPr/>
        </p:nvGrpSpPr>
        <p:grpSpPr>
          <a:xfrm>
            <a:off x="6268645" y="1331999"/>
            <a:ext cx="1842997" cy="626833"/>
            <a:chOff x="9029821" y="3139323"/>
            <a:chExt cx="2457329" cy="835777"/>
          </a:xfrm>
        </p:grpSpPr>
        <p:sp>
          <p:nvSpPr>
            <p:cNvPr id="16" name="TextBox 13"/>
            <p:cNvSpPr txBox="1"/>
            <p:nvPr/>
          </p:nvSpPr>
          <p:spPr>
            <a:xfrm>
              <a:off x="9029821" y="3385544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defTabSz="914378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17" name="Rectangle 14"/>
            <p:cNvSpPr/>
            <p:nvPr/>
          </p:nvSpPr>
          <p:spPr>
            <a:xfrm>
              <a:off x="9029821" y="3139323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defTabSz="914378">
                <a:defRPr/>
              </a:pPr>
              <a:r>
                <a:rPr lang="zh-CN" altLang="en-US" sz="1600" b="1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7" name="Group 15"/>
          <p:cNvGrpSpPr/>
          <p:nvPr/>
        </p:nvGrpSpPr>
        <p:grpSpPr>
          <a:xfrm>
            <a:off x="1032358" y="1331999"/>
            <a:ext cx="1805711" cy="626833"/>
            <a:chOff x="609599" y="3139323"/>
            <a:chExt cx="2407615" cy="835777"/>
          </a:xfrm>
        </p:grpSpPr>
        <p:sp>
          <p:nvSpPr>
            <p:cNvPr id="14" name="TextBox 16"/>
            <p:cNvSpPr txBox="1"/>
            <p:nvPr/>
          </p:nvSpPr>
          <p:spPr>
            <a:xfrm>
              <a:off x="609599" y="3385544"/>
              <a:ext cx="2407615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algn="r" defTabSz="914378">
                <a:lnSpc>
                  <a:spcPct val="120000"/>
                </a:lnSpc>
                <a:defRPr/>
              </a:pPr>
              <a:r>
                <a:rPr lang="zh-CN" altLang="en-US" sz="1000" dirty="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 dirty="0">
                  <a:cs typeface="+mn-ea"/>
                  <a:sym typeface="+mn-lt"/>
                </a:rPr>
              </a:br>
              <a:r>
                <a:rPr lang="zh-CN" altLang="en-US" sz="1000" dirty="0">
                  <a:cs typeface="+mn-ea"/>
                  <a:sym typeface="+mn-lt"/>
                </a:rPr>
                <a:t>（建议使用主题字体）</a:t>
              </a:r>
            </a:p>
          </p:txBody>
        </p:sp>
        <p:sp>
          <p:nvSpPr>
            <p:cNvPr id="15" name="Rectangle 17"/>
            <p:cNvSpPr/>
            <p:nvPr/>
          </p:nvSpPr>
          <p:spPr>
            <a:xfrm>
              <a:off x="609599" y="3139323"/>
              <a:ext cx="2407615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algn="r" defTabSz="914378">
                <a:defRPr/>
              </a:pPr>
              <a:r>
                <a:rPr lang="zh-CN" altLang="en-US" sz="1600" b="1">
                  <a:solidFill>
                    <a:schemeClr val="accent1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</p:grpSp>
      <p:grpSp>
        <p:nvGrpSpPr>
          <p:cNvPr id="8" name="Group 1"/>
          <p:cNvGrpSpPr/>
          <p:nvPr/>
        </p:nvGrpSpPr>
        <p:grpSpPr>
          <a:xfrm>
            <a:off x="3141611" y="617410"/>
            <a:ext cx="2915547" cy="3508630"/>
            <a:chOff x="4152302" y="823213"/>
            <a:chExt cx="3887396" cy="4678174"/>
          </a:xfrm>
        </p:grpSpPr>
        <p:sp>
          <p:nvSpPr>
            <p:cNvPr id="9" name="Freeform: Shape 20"/>
            <p:cNvSpPr>
              <a:spLocks/>
            </p:cNvSpPr>
            <p:nvPr/>
          </p:nvSpPr>
          <p:spPr bwMode="auto">
            <a:xfrm>
              <a:off x="6745066" y="1021948"/>
              <a:ext cx="1294632" cy="3408031"/>
            </a:xfrm>
            <a:custGeom>
              <a:avLst/>
              <a:gdLst>
                <a:gd name="T0" fmla="*/ 64 w 177"/>
                <a:gd name="T1" fmla="*/ 433 h 468"/>
                <a:gd name="T2" fmla="*/ 155 w 177"/>
                <a:gd name="T3" fmla="*/ 98 h 468"/>
                <a:gd name="T4" fmla="*/ 168 w 177"/>
                <a:gd name="T5" fmla="*/ 50 h 468"/>
                <a:gd name="T6" fmla="*/ 114 w 177"/>
                <a:gd name="T7" fmla="*/ 35 h 468"/>
                <a:gd name="T8" fmla="*/ 23 w 177"/>
                <a:gd name="T9" fmla="*/ 370 h 468"/>
                <a:gd name="T10" fmla="*/ 10 w 177"/>
                <a:gd name="T11" fmla="*/ 418 h 468"/>
                <a:gd name="T12" fmla="*/ 64 w 177"/>
                <a:gd name="T13" fmla="*/ 433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7" h="468">
                  <a:moveTo>
                    <a:pt x="64" y="433"/>
                  </a:moveTo>
                  <a:cubicBezTo>
                    <a:pt x="94" y="321"/>
                    <a:pt x="124" y="210"/>
                    <a:pt x="155" y="98"/>
                  </a:cubicBezTo>
                  <a:cubicBezTo>
                    <a:pt x="159" y="82"/>
                    <a:pt x="163" y="66"/>
                    <a:pt x="168" y="50"/>
                  </a:cubicBezTo>
                  <a:cubicBezTo>
                    <a:pt x="177" y="15"/>
                    <a:pt x="123" y="0"/>
                    <a:pt x="114" y="35"/>
                  </a:cubicBezTo>
                  <a:cubicBezTo>
                    <a:pt x="83" y="147"/>
                    <a:pt x="53" y="259"/>
                    <a:pt x="23" y="370"/>
                  </a:cubicBezTo>
                  <a:cubicBezTo>
                    <a:pt x="18" y="386"/>
                    <a:pt x="14" y="402"/>
                    <a:pt x="10" y="418"/>
                  </a:cubicBezTo>
                  <a:cubicBezTo>
                    <a:pt x="0" y="453"/>
                    <a:pt x="54" y="468"/>
                    <a:pt x="64" y="4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Freeform: Shape 19"/>
            <p:cNvSpPr>
              <a:spLocks/>
            </p:cNvSpPr>
            <p:nvPr/>
          </p:nvSpPr>
          <p:spPr bwMode="auto">
            <a:xfrm>
              <a:off x="6839540" y="823213"/>
              <a:ext cx="409384" cy="3418529"/>
            </a:xfrm>
            <a:custGeom>
              <a:avLst/>
              <a:gdLst>
                <a:gd name="T0" fmla="*/ 56 w 56"/>
                <a:gd name="T1" fmla="*/ 432 h 469"/>
                <a:gd name="T2" fmla="*/ 56 w 56"/>
                <a:gd name="T3" fmla="*/ 85 h 469"/>
                <a:gd name="T4" fmla="*/ 56 w 56"/>
                <a:gd name="T5" fmla="*/ 36 h 469"/>
                <a:gd name="T6" fmla="*/ 0 w 56"/>
                <a:gd name="T7" fmla="*/ 36 h 469"/>
                <a:gd name="T8" fmla="*/ 0 w 56"/>
                <a:gd name="T9" fmla="*/ 383 h 469"/>
                <a:gd name="T10" fmla="*/ 0 w 56"/>
                <a:gd name="T11" fmla="*/ 432 h 469"/>
                <a:gd name="T12" fmla="*/ 56 w 56"/>
                <a:gd name="T13" fmla="*/ 432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69">
                  <a:moveTo>
                    <a:pt x="56" y="432"/>
                  </a:moveTo>
                  <a:cubicBezTo>
                    <a:pt x="56" y="317"/>
                    <a:pt x="56" y="201"/>
                    <a:pt x="56" y="85"/>
                  </a:cubicBezTo>
                  <a:cubicBezTo>
                    <a:pt x="56" y="69"/>
                    <a:pt x="56" y="52"/>
                    <a:pt x="56" y="36"/>
                  </a:cubicBezTo>
                  <a:cubicBezTo>
                    <a:pt x="56" y="0"/>
                    <a:pt x="0" y="0"/>
                    <a:pt x="0" y="36"/>
                  </a:cubicBezTo>
                  <a:cubicBezTo>
                    <a:pt x="0" y="151"/>
                    <a:pt x="0" y="267"/>
                    <a:pt x="0" y="383"/>
                  </a:cubicBezTo>
                  <a:cubicBezTo>
                    <a:pt x="0" y="399"/>
                    <a:pt x="0" y="416"/>
                    <a:pt x="0" y="432"/>
                  </a:cubicBezTo>
                  <a:cubicBezTo>
                    <a:pt x="0" y="469"/>
                    <a:pt x="56" y="469"/>
                    <a:pt x="56" y="4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Freeform: Shape 26"/>
            <p:cNvSpPr/>
            <p:nvPr/>
          </p:nvSpPr>
          <p:spPr>
            <a:xfrm>
              <a:off x="6075585" y="1131760"/>
              <a:ext cx="943367" cy="2127593"/>
            </a:xfrm>
            <a:custGeom>
              <a:avLst/>
              <a:gdLst>
                <a:gd name="connsiteX0" fmla="*/ 173278 w 709175"/>
                <a:gd name="connsiteY0" fmla="*/ 314 h 1599415"/>
                <a:gd name="connsiteX1" fmla="*/ 301695 w 709175"/>
                <a:gd name="connsiteY1" fmla="*/ 109055 h 1599415"/>
                <a:gd name="connsiteX2" fmla="*/ 680133 w 709175"/>
                <a:gd name="connsiteY2" fmla="*/ 1499569 h 1599415"/>
                <a:gd name="connsiteX3" fmla="*/ 704814 w 709175"/>
                <a:gd name="connsiteY3" fmla="*/ 1584423 h 1599415"/>
                <a:gd name="connsiteX4" fmla="*/ 709175 w 709175"/>
                <a:gd name="connsiteY4" fmla="*/ 1599415 h 1599415"/>
                <a:gd name="connsiteX5" fmla="*/ 391067 w 709175"/>
                <a:gd name="connsiteY5" fmla="*/ 1599415 h 1599415"/>
                <a:gd name="connsiteX6" fmla="*/ 386706 w 709175"/>
                <a:gd name="connsiteY6" fmla="*/ 1584423 h 1599415"/>
                <a:gd name="connsiteX7" fmla="*/ 362026 w 709175"/>
                <a:gd name="connsiteY7" fmla="*/ 1499569 h 1599415"/>
                <a:gd name="connsiteX8" fmla="*/ 76827 w 709175"/>
                <a:gd name="connsiteY8" fmla="*/ 453946 h 1599415"/>
                <a:gd name="connsiteX9" fmla="*/ 5527 w 709175"/>
                <a:gd name="connsiteY9" fmla="*/ 191172 h 1599415"/>
                <a:gd name="connsiteX10" fmla="*/ 173278 w 709175"/>
                <a:gd name="connsiteY10" fmla="*/ 314 h 1599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9175" h="1599415">
                  <a:moveTo>
                    <a:pt x="173278" y="314"/>
                  </a:moveTo>
                  <a:cubicBezTo>
                    <a:pt x="229967" y="3843"/>
                    <a:pt x="283184" y="37203"/>
                    <a:pt x="301695" y="109055"/>
                  </a:cubicBezTo>
                  <a:cubicBezTo>
                    <a:pt x="427841" y="574385"/>
                    <a:pt x="553987" y="1034240"/>
                    <a:pt x="680133" y="1499569"/>
                  </a:cubicBezTo>
                  <a:cubicBezTo>
                    <a:pt x="688360" y="1526941"/>
                    <a:pt x="696587" y="1555682"/>
                    <a:pt x="704814" y="1584423"/>
                  </a:cubicBezTo>
                  <a:lnTo>
                    <a:pt x="709175" y="1599415"/>
                  </a:lnTo>
                  <a:lnTo>
                    <a:pt x="391067" y="1599415"/>
                  </a:lnTo>
                  <a:lnTo>
                    <a:pt x="386706" y="1584423"/>
                  </a:lnTo>
                  <a:cubicBezTo>
                    <a:pt x="378480" y="1555682"/>
                    <a:pt x="370253" y="1526941"/>
                    <a:pt x="362026" y="1499569"/>
                  </a:cubicBezTo>
                  <a:cubicBezTo>
                    <a:pt x="268788" y="1149203"/>
                    <a:pt x="175549" y="804312"/>
                    <a:pt x="76827" y="453946"/>
                  </a:cubicBezTo>
                  <a:cubicBezTo>
                    <a:pt x="54888" y="366355"/>
                    <a:pt x="32950" y="278764"/>
                    <a:pt x="5527" y="191172"/>
                  </a:cubicBezTo>
                  <a:cubicBezTo>
                    <a:pt x="-25324" y="71418"/>
                    <a:pt x="78797" y="-5566"/>
                    <a:pt x="173278" y="314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" name="Freeform: Shape 18"/>
            <p:cNvSpPr>
              <a:spLocks/>
            </p:cNvSpPr>
            <p:nvPr/>
          </p:nvSpPr>
          <p:spPr bwMode="auto">
            <a:xfrm>
              <a:off x="4152302" y="2243812"/>
              <a:ext cx="3128110" cy="3257575"/>
            </a:xfrm>
            <a:custGeom>
              <a:avLst/>
              <a:gdLst>
                <a:gd name="T0" fmla="*/ 116 w 428"/>
                <a:gd name="T1" fmla="*/ 116 h 447"/>
                <a:gd name="T2" fmla="*/ 286 w 428"/>
                <a:gd name="T3" fmla="*/ 97 h 447"/>
                <a:gd name="T4" fmla="*/ 363 w 428"/>
                <a:gd name="T5" fmla="*/ 221 h 447"/>
                <a:gd name="T6" fmla="*/ 143 w 428"/>
                <a:gd name="T7" fmla="*/ 358 h 447"/>
                <a:gd name="T8" fmla="*/ 67 w 428"/>
                <a:gd name="T9" fmla="*/ 208 h 447"/>
                <a:gd name="T10" fmla="*/ 7 w 428"/>
                <a:gd name="T11" fmla="*/ 208 h 447"/>
                <a:gd name="T12" fmla="*/ 95 w 428"/>
                <a:gd name="T13" fmla="*/ 398 h 447"/>
                <a:gd name="T14" fmla="*/ 307 w 428"/>
                <a:gd name="T15" fmla="*/ 415 h 447"/>
                <a:gd name="T16" fmla="*/ 423 w 428"/>
                <a:gd name="T17" fmla="*/ 240 h 447"/>
                <a:gd name="T18" fmla="*/ 330 w 428"/>
                <a:gd name="T19" fmla="*/ 53 h 447"/>
                <a:gd name="T20" fmla="*/ 74 w 428"/>
                <a:gd name="T21" fmla="*/ 74 h 447"/>
                <a:gd name="T22" fmla="*/ 116 w 428"/>
                <a:gd name="T23" fmla="*/ 116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8" h="447">
                  <a:moveTo>
                    <a:pt x="116" y="116"/>
                  </a:moveTo>
                  <a:cubicBezTo>
                    <a:pt x="163" y="75"/>
                    <a:pt x="231" y="67"/>
                    <a:pt x="286" y="97"/>
                  </a:cubicBezTo>
                  <a:cubicBezTo>
                    <a:pt x="331" y="122"/>
                    <a:pt x="361" y="169"/>
                    <a:pt x="363" y="221"/>
                  </a:cubicBezTo>
                  <a:cubicBezTo>
                    <a:pt x="368" y="334"/>
                    <a:pt x="244" y="414"/>
                    <a:pt x="143" y="358"/>
                  </a:cubicBezTo>
                  <a:cubicBezTo>
                    <a:pt x="89" y="328"/>
                    <a:pt x="61" y="269"/>
                    <a:pt x="67" y="208"/>
                  </a:cubicBezTo>
                  <a:cubicBezTo>
                    <a:pt x="71" y="169"/>
                    <a:pt x="11" y="170"/>
                    <a:pt x="7" y="208"/>
                  </a:cubicBezTo>
                  <a:cubicBezTo>
                    <a:pt x="0" y="282"/>
                    <a:pt x="34" y="355"/>
                    <a:pt x="95" y="398"/>
                  </a:cubicBezTo>
                  <a:cubicBezTo>
                    <a:pt x="156" y="442"/>
                    <a:pt x="239" y="447"/>
                    <a:pt x="307" y="415"/>
                  </a:cubicBezTo>
                  <a:cubicBezTo>
                    <a:pt x="374" y="383"/>
                    <a:pt x="418" y="314"/>
                    <a:pt x="423" y="240"/>
                  </a:cubicBezTo>
                  <a:cubicBezTo>
                    <a:pt x="428" y="166"/>
                    <a:pt x="391" y="94"/>
                    <a:pt x="330" y="53"/>
                  </a:cubicBezTo>
                  <a:cubicBezTo>
                    <a:pt x="250" y="0"/>
                    <a:pt x="145" y="12"/>
                    <a:pt x="74" y="74"/>
                  </a:cubicBezTo>
                  <a:cubicBezTo>
                    <a:pt x="44" y="99"/>
                    <a:pt x="87" y="142"/>
                    <a:pt x="116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Freeform: Shape 21"/>
            <p:cNvSpPr>
              <a:spLocks/>
            </p:cNvSpPr>
            <p:nvPr/>
          </p:nvSpPr>
          <p:spPr bwMode="auto">
            <a:xfrm>
              <a:off x="5167211" y="3427884"/>
              <a:ext cx="1029534" cy="952486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22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33306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1"/>
          <p:cNvGrpSpPr/>
          <p:nvPr/>
        </p:nvGrpSpPr>
        <p:grpSpPr>
          <a:xfrm>
            <a:off x="2711255" y="1518747"/>
            <a:ext cx="3721490" cy="2566469"/>
            <a:chOff x="3624985" y="1796396"/>
            <a:chExt cx="4961986" cy="3421959"/>
          </a:xfrm>
        </p:grpSpPr>
        <p:sp>
          <p:nvSpPr>
            <p:cNvPr id="29" name="Freeform: Shape 30"/>
            <p:cNvSpPr>
              <a:spLocks/>
            </p:cNvSpPr>
            <p:nvPr/>
          </p:nvSpPr>
          <p:spPr bwMode="auto">
            <a:xfrm rot="18746405">
              <a:off x="5463083" y="1800779"/>
              <a:ext cx="713030" cy="704263"/>
            </a:xfrm>
            <a:custGeom>
              <a:avLst/>
              <a:gdLst>
                <a:gd name="T0" fmla="*/ 2147483647 w 21600"/>
                <a:gd name="T1" fmla="*/ 0 h 21356"/>
                <a:gd name="T2" fmla="*/ 2147483647 w 21600"/>
                <a:gd name="T3" fmla="*/ 2147483647 h 21356"/>
                <a:gd name="T4" fmla="*/ 0 w 21600"/>
                <a:gd name="T5" fmla="*/ 2147483647 h 21356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356"/>
                <a:gd name="T11" fmla="*/ 21600 w 21600"/>
                <a:gd name="T12" fmla="*/ 21356 h 2135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356" fill="none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</a:path>
                <a:path w="21600" h="21356" stroke="0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lnTo>
                    <a:pt x="0" y="21356"/>
                  </a:lnTo>
                  <a:lnTo>
                    <a:pt x="3237" y="-1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0" name="Freeform: Shape 31"/>
            <p:cNvSpPr>
              <a:spLocks/>
            </p:cNvSpPr>
            <p:nvPr/>
          </p:nvSpPr>
          <p:spPr bwMode="auto">
            <a:xfrm rot="21275257">
              <a:off x="5953241" y="2099901"/>
              <a:ext cx="1848325" cy="1849787"/>
            </a:xfrm>
            <a:custGeom>
              <a:avLst/>
              <a:gdLst>
                <a:gd name="T0" fmla="*/ 2147483647 w 1816"/>
                <a:gd name="T1" fmla="*/ 2147483647 h 1816"/>
                <a:gd name="T2" fmla="*/ 2147483647 w 1816"/>
                <a:gd name="T3" fmla="*/ 2147483647 h 1816"/>
                <a:gd name="T4" fmla="*/ 2147483647 w 1816"/>
                <a:gd name="T5" fmla="*/ 2147483647 h 1816"/>
                <a:gd name="T6" fmla="*/ 2147483647 w 1816"/>
                <a:gd name="T7" fmla="*/ 2147483647 h 1816"/>
                <a:gd name="T8" fmla="*/ 2147483647 w 1816"/>
                <a:gd name="T9" fmla="*/ 2147483647 h 1816"/>
                <a:gd name="T10" fmla="*/ 2147483647 w 1816"/>
                <a:gd name="T11" fmla="*/ 2147483647 h 1816"/>
                <a:gd name="T12" fmla="*/ 2147483647 w 1816"/>
                <a:gd name="T13" fmla="*/ 2147483647 h 1816"/>
                <a:gd name="T14" fmla="*/ 2147483647 w 1816"/>
                <a:gd name="T15" fmla="*/ 2147483647 h 1816"/>
                <a:gd name="T16" fmla="*/ 2147483647 w 1816"/>
                <a:gd name="T17" fmla="*/ 2147483647 h 1816"/>
                <a:gd name="T18" fmla="*/ 2147483647 w 1816"/>
                <a:gd name="T19" fmla="*/ 2147483647 h 1816"/>
                <a:gd name="T20" fmla="*/ 2147483647 w 1816"/>
                <a:gd name="T21" fmla="*/ 2147483647 h 1816"/>
                <a:gd name="T22" fmla="*/ 2147483647 w 1816"/>
                <a:gd name="T23" fmla="*/ 2147483647 h 1816"/>
                <a:gd name="T24" fmla="*/ 0 w 1816"/>
                <a:gd name="T25" fmla="*/ 2147483647 h 1816"/>
                <a:gd name="T26" fmla="*/ 2147483647 w 1816"/>
                <a:gd name="T27" fmla="*/ 2147483647 h 1816"/>
                <a:gd name="T28" fmla="*/ 2147483647 w 1816"/>
                <a:gd name="T29" fmla="*/ 2147483647 h 1816"/>
                <a:gd name="T30" fmla="*/ 2147483647 w 1816"/>
                <a:gd name="T31" fmla="*/ 2147483647 h 1816"/>
                <a:gd name="T32" fmla="*/ 2147483647 w 1816"/>
                <a:gd name="T33" fmla="*/ 2147483647 h 1816"/>
                <a:gd name="T34" fmla="*/ 2147483647 w 1816"/>
                <a:gd name="T35" fmla="*/ 2147483647 h 1816"/>
                <a:gd name="T36" fmla="*/ 2147483647 w 1816"/>
                <a:gd name="T37" fmla="*/ 2147483647 h 1816"/>
                <a:gd name="T38" fmla="*/ 2147483647 w 1816"/>
                <a:gd name="T39" fmla="*/ 2147483647 h 1816"/>
                <a:gd name="T40" fmla="*/ 2147483647 w 1816"/>
                <a:gd name="T41" fmla="*/ 2147483647 h 1816"/>
                <a:gd name="T42" fmla="*/ 2147483647 w 1816"/>
                <a:gd name="T43" fmla="*/ 2147483647 h 1816"/>
                <a:gd name="T44" fmla="*/ 2147483647 w 1816"/>
                <a:gd name="T45" fmla="*/ 2147483647 h 1816"/>
                <a:gd name="T46" fmla="*/ 2147483647 w 1816"/>
                <a:gd name="T47" fmla="*/ 2147483647 h 1816"/>
                <a:gd name="T48" fmla="*/ 2147483647 w 1816"/>
                <a:gd name="T49" fmla="*/ 2147483647 h 1816"/>
                <a:gd name="T50" fmla="*/ 2147483647 w 1816"/>
                <a:gd name="T51" fmla="*/ 2147483647 h 1816"/>
                <a:gd name="T52" fmla="*/ 2147483647 w 1816"/>
                <a:gd name="T53" fmla="*/ 2147483647 h 1816"/>
                <a:gd name="T54" fmla="*/ 2147483647 w 1816"/>
                <a:gd name="T55" fmla="*/ 2147483647 h 1816"/>
                <a:gd name="T56" fmla="*/ 2147483647 w 1816"/>
                <a:gd name="T57" fmla="*/ 2147483647 h 1816"/>
                <a:gd name="T58" fmla="*/ 2147483647 w 1816"/>
                <a:gd name="T59" fmla="*/ 2147483647 h 1816"/>
                <a:gd name="T60" fmla="*/ 2147483647 w 1816"/>
                <a:gd name="T61" fmla="*/ 2147483647 h 1816"/>
                <a:gd name="T62" fmla="*/ 2147483647 w 1816"/>
                <a:gd name="T63" fmla="*/ 2147483647 h 1816"/>
                <a:gd name="T64" fmla="*/ 2147483647 w 1816"/>
                <a:gd name="T65" fmla="*/ 2147483647 h 1816"/>
                <a:gd name="T66" fmla="*/ 2147483647 w 1816"/>
                <a:gd name="T67" fmla="*/ 2147483647 h 1816"/>
                <a:gd name="T68" fmla="*/ 2147483647 w 1816"/>
                <a:gd name="T69" fmla="*/ 2147483647 h 1816"/>
                <a:gd name="T70" fmla="*/ 2147483647 w 1816"/>
                <a:gd name="T71" fmla="*/ 2147483647 h 1816"/>
                <a:gd name="T72" fmla="*/ 2147483647 w 1816"/>
                <a:gd name="T73" fmla="*/ 2147483647 h 1816"/>
                <a:gd name="T74" fmla="*/ 2147483647 w 1816"/>
                <a:gd name="T75" fmla="*/ 2147483647 h 1816"/>
                <a:gd name="T76" fmla="*/ 2147483647 w 1816"/>
                <a:gd name="T77" fmla="*/ 2147483647 h 1816"/>
                <a:gd name="T78" fmla="*/ 2147483647 w 1816"/>
                <a:gd name="T79" fmla="*/ 2147483647 h 1816"/>
                <a:gd name="T80" fmla="*/ 2147483647 w 1816"/>
                <a:gd name="T81" fmla="*/ 2147483647 h 1816"/>
                <a:gd name="T82" fmla="*/ 2147483647 w 1816"/>
                <a:gd name="T83" fmla="*/ 2147483647 h 1816"/>
                <a:gd name="T84" fmla="*/ 2147483647 w 1816"/>
                <a:gd name="T85" fmla="*/ 2147483647 h 1816"/>
                <a:gd name="T86" fmla="*/ 2147483647 w 1816"/>
                <a:gd name="T87" fmla="*/ 2147483647 h 1816"/>
                <a:gd name="T88" fmla="*/ 2147483647 w 1816"/>
                <a:gd name="T89" fmla="*/ 2147483647 h 1816"/>
                <a:gd name="T90" fmla="*/ 2147483647 w 1816"/>
                <a:gd name="T91" fmla="*/ 2147483647 h 1816"/>
                <a:gd name="T92" fmla="*/ 2147483647 w 1816"/>
                <a:gd name="T93" fmla="*/ 2147483647 h 1816"/>
                <a:gd name="T94" fmla="*/ 2147483647 w 1816"/>
                <a:gd name="T95" fmla="*/ 2147483647 h 1816"/>
                <a:gd name="T96" fmla="*/ 2147483647 w 1816"/>
                <a:gd name="T97" fmla="*/ 2147483647 h 1816"/>
                <a:gd name="T98" fmla="*/ 2147483647 w 1816"/>
                <a:gd name="T99" fmla="*/ 2147483647 h 1816"/>
                <a:gd name="T100" fmla="*/ 2147483647 w 1816"/>
                <a:gd name="T101" fmla="*/ 2147483647 h 1816"/>
                <a:gd name="T102" fmla="*/ 2147483647 w 1816"/>
                <a:gd name="T103" fmla="*/ 2147483647 h 181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816"/>
                <a:gd name="T157" fmla="*/ 0 h 1816"/>
                <a:gd name="T158" fmla="*/ 1816 w 1816"/>
                <a:gd name="T159" fmla="*/ 1816 h 181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816" h="1816">
                  <a:moveTo>
                    <a:pt x="1816" y="978"/>
                  </a:moveTo>
                  <a:lnTo>
                    <a:pt x="1816" y="836"/>
                  </a:lnTo>
                  <a:lnTo>
                    <a:pt x="1710" y="836"/>
                  </a:lnTo>
                  <a:lnTo>
                    <a:pt x="1706" y="792"/>
                  </a:lnTo>
                  <a:lnTo>
                    <a:pt x="1698" y="750"/>
                  </a:lnTo>
                  <a:lnTo>
                    <a:pt x="1688" y="708"/>
                  </a:lnTo>
                  <a:lnTo>
                    <a:pt x="1678" y="666"/>
                  </a:lnTo>
                  <a:lnTo>
                    <a:pt x="1774" y="626"/>
                  </a:lnTo>
                  <a:lnTo>
                    <a:pt x="1718" y="494"/>
                  </a:lnTo>
                  <a:lnTo>
                    <a:pt x="1622" y="534"/>
                  </a:lnTo>
                  <a:lnTo>
                    <a:pt x="1602" y="496"/>
                  </a:lnTo>
                  <a:lnTo>
                    <a:pt x="1578" y="460"/>
                  </a:lnTo>
                  <a:lnTo>
                    <a:pt x="1552" y="424"/>
                  </a:lnTo>
                  <a:lnTo>
                    <a:pt x="1526" y="390"/>
                  </a:lnTo>
                  <a:lnTo>
                    <a:pt x="1600" y="316"/>
                  </a:lnTo>
                  <a:lnTo>
                    <a:pt x="1498" y="216"/>
                  </a:lnTo>
                  <a:lnTo>
                    <a:pt x="1426" y="290"/>
                  </a:lnTo>
                  <a:lnTo>
                    <a:pt x="1392" y="262"/>
                  </a:lnTo>
                  <a:lnTo>
                    <a:pt x="1356" y="236"/>
                  </a:lnTo>
                  <a:lnTo>
                    <a:pt x="1318" y="214"/>
                  </a:lnTo>
                  <a:lnTo>
                    <a:pt x="1280" y="192"/>
                  </a:lnTo>
                  <a:lnTo>
                    <a:pt x="1320" y="96"/>
                  </a:lnTo>
                  <a:lnTo>
                    <a:pt x="1188" y="42"/>
                  </a:lnTo>
                  <a:lnTo>
                    <a:pt x="1150" y="138"/>
                  </a:lnTo>
                  <a:lnTo>
                    <a:pt x="1108" y="126"/>
                  </a:lnTo>
                  <a:lnTo>
                    <a:pt x="1066" y="116"/>
                  </a:lnTo>
                  <a:lnTo>
                    <a:pt x="1022" y="110"/>
                  </a:lnTo>
                  <a:lnTo>
                    <a:pt x="978" y="104"/>
                  </a:lnTo>
                  <a:lnTo>
                    <a:pt x="978" y="0"/>
                  </a:lnTo>
                  <a:lnTo>
                    <a:pt x="836" y="0"/>
                  </a:lnTo>
                  <a:lnTo>
                    <a:pt x="836" y="104"/>
                  </a:lnTo>
                  <a:lnTo>
                    <a:pt x="792" y="110"/>
                  </a:lnTo>
                  <a:lnTo>
                    <a:pt x="750" y="116"/>
                  </a:lnTo>
                  <a:lnTo>
                    <a:pt x="706" y="126"/>
                  </a:lnTo>
                  <a:lnTo>
                    <a:pt x="666" y="138"/>
                  </a:lnTo>
                  <a:lnTo>
                    <a:pt x="626" y="42"/>
                  </a:lnTo>
                  <a:lnTo>
                    <a:pt x="494" y="96"/>
                  </a:lnTo>
                  <a:lnTo>
                    <a:pt x="534" y="192"/>
                  </a:lnTo>
                  <a:lnTo>
                    <a:pt x="496" y="214"/>
                  </a:lnTo>
                  <a:lnTo>
                    <a:pt x="460" y="236"/>
                  </a:lnTo>
                  <a:lnTo>
                    <a:pt x="424" y="262"/>
                  </a:lnTo>
                  <a:lnTo>
                    <a:pt x="390" y="290"/>
                  </a:lnTo>
                  <a:lnTo>
                    <a:pt x="316" y="216"/>
                  </a:lnTo>
                  <a:lnTo>
                    <a:pt x="216" y="316"/>
                  </a:lnTo>
                  <a:lnTo>
                    <a:pt x="288" y="390"/>
                  </a:lnTo>
                  <a:lnTo>
                    <a:pt x="262" y="424"/>
                  </a:lnTo>
                  <a:lnTo>
                    <a:pt x="236" y="460"/>
                  </a:lnTo>
                  <a:lnTo>
                    <a:pt x="214" y="496"/>
                  </a:lnTo>
                  <a:lnTo>
                    <a:pt x="192" y="534"/>
                  </a:lnTo>
                  <a:lnTo>
                    <a:pt x="96" y="494"/>
                  </a:lnTo>
                  <a:lnTo>
                    <a:pt x="42" y="626"/>
                  </a:lnTo>
                  <a:lnTo>
                    <a:pt x="138" y="666"/>
                  </a:lnTo>
                  <a:lnTo>
                    <a:pt x="126" y="708"/>
                  </a:lnTo>
                  <a:lnTo>
                    <a:pt x="116" y="750"/>
                  </a:lnTo>
                  <a:lnTo>
                    <a:pt x="108" y="792"/>
                  </a:lnTo>
                  <a:lnTo>
                    <a:pt x="104" y="836"/>
                  </a:lnTo>
                  <a:lnTo>
                    <a:pt x="0" y="836"/>
                  </a:lnTo>
                  <a:lnTo>
                    <a:pt x="0" y="978"/>
                  </a:lnTo>
                  <a:lnTo>
                    <a:pt x="104" y="978"/>
                  </a:lnTo>
                  <a:lnTo>
                    <a:pt x="108" y="1022"/>
                  </a:lnTo>
                  <a:lnTo>
                    <a:pt x="116" y="1066"/>
                  </a:lnTo>
                  <a:lnTo>
                    <a:pt x="126" y="1108"/>
                  </a:lnTo>
                  <a:lnTo>
                    <a:pt x="138" y="1150"/>
                  </a:lnTo>
                  <a:lnTo>
                    <a:pt x="42" y="1190"/>
                  </a:lnTo>
                  <a:lnTo>
                    <a:pt x="96" y="1320"/>
                  </a:lnTo>
                  <a:lnTo>
                    <a:pt x="192" y="1280"/>
                  </a:lnTo>
                  <a:lnTo>
                    <a:pt x="214" y="1320"/>
                  </a:lnTo>
                  <a:lnTo>
                    <a:pt x="236" y="1356"/>
                  </a:lnTo>
                  <a:lnTo>
                    <a:pt x="262" y="1392"/>
                  </a:lnTo>
                  <a:lnTo>
                    <a:pt x="288" y="1426"/>
                  </a:lnTo>
                  <a:lnTo>
                    <a:pt x="216" y="1500"/>
                  </a:lnTo>
                  <a:lnTo>
                    <a:pt x="316" y="1600"/>
                  </a:lnTo>
                  <a:lnTo>
                    <a:pt x="390" y="1526"/>
                  </a:lnTo>
                  <a:lnTo>
                    <a:pt x="424" y="1554"/>
                  </a:lnTo>
                  <a:lnTo>
                    <a:pt x="460" y="1578"/>
                  </a:lnTo>
                  <a:lnTo>
                    <a:pt x="496" y="1602"/>
                  </a:lnTo>
                  <a:lnTo>
                    <a:pt x="534" y="1622"/>
                  </a:lnTo>
                  <a:lnTo>
                    <a:pt x="494" y="1718"/>
                  </a:lnTo>
                  <a:lnTo>
                    <a:pt x="626" y="1774"/>
                  </a:lnTo>
                  <a:lnTo>
                    <a:pt x="666" y="1678"/>
                  </a:lnTo>
                  <a:lnTo>
                    <a:pt x="706" y="1690"/>
                  </a:lnTo>
                  <a:lnTo>
                    <a:pt x="750" y="1698"/>
                  </a:lnTo>
                  <a:lnTo>
                    <a:pt x="792" y="1706"/>
                  </a:lnTo>
                  <a:lnTo>
                    <a:pt x="836" y="1712"/>
                  </a:lnTo>
                  <a:lnTo>
                    <a:pt x="836" y="1816"/>
                  </a:lnTo>
                  <a:lnTo>
                    <a:pt x="978" y="1816"/>
                  </a:lnTo>
                  <a:lnTo>
                    <a:pt x="978" y="1712"/>
                  </a:lnTo>
                  <a:lnTo>
                    <a:pt x="1022" y="1706"/>
                  </a:lnTo>
                  <a:lnTo>
                    <a:pt x="1066" y="1698"/>
                  </a:lnTo>
                  <a:lnTo>
                    <a:pt x="1108" y="1690"/>
                  </a:lnTo>
                  <a:lnTo>
                    <a:pt x="1150" y="1678"/>
                  </a:lnTo>
                  <a:lnTo>
                    <a:pt x="1188" y="1774"/>
                  </a:lnTo>
                  <a:lnTo>
                    <a:pt x="1320" y="1718"/>
                  </a:lnTo>
                  <a:lnTo>
                    <a:pt x="1280" y="1622"/>
                  </a:lnTo>
                  <a:lnTo>
                    <a:pt x="1318" y="1602"/>
                  </a:lnTo>
                  <a:lnTo>
                    <a:pt x="1356" y="1578"/>
                  </a:lnTo>
                  <a:lnTo>
                    <a:pt x="1392" y="1554"/>
                  </a:lnTo>
                  <a:lnTo>
                    <a:pt x="1426" y="1526"/>
                  </a:lnTo>
                  <a:lnTo>
                    <a:pt x="1498" y="1600"/>
                  </a:lnTo>
                  <a:lnTo>
                    <a:pt x="1600" y="1500"/>
                  </a:lnTo>
                  <a:lnTo>
                    <a:pt x="1526" y="1426"/>
                  </a:lnTo>
                  <a:lnTo>
                    <a:pt x="1552" y="1392"/>
                  </a:lnTo>
                  <a:lnTo>
                    <a:pt x="1578" y="1356"/>
                  </a:lnTo>
                  <a:lnTo>
                    <a:pt x="1602" y="1320"/>
                  </a:lnTo>
                  <a:lnTo>
                    <a:pt x="1622" y="1280"/>
                  </a:lnTo>
                  <a:lnTo>
                    <a:pt x="1718" y="1320"/>
                  </a:lnTo>
                  <a:lnTo>
                    <a:pt x="1774" y="1190"/>
                  </a:lnTo>
                  <a:lnTo>
                    <a:pt x="1678" y="1150"/>
                  </a:lnTo>
                  <a:lnTo>
                    <a:pt x="1688" y="1108"/>
                  </a:lnTo>
                  <a:lnTo>
                    <a:pt x="1698" y="1066"/>
                  </a:lnTo>
                  <a:lnTo>
                    <a:pt x="1706" y="1022"/>
                  </a:lnTo>
                  <a:lnTo>
                    <a:pt x="1710" y="978"/>
                  </a:lnTo>
                  <a:lnTo>
                    <a:pt x="1816" y="978"/>
                  </a:lnTo>
                  <a:close/>
                  <a:moveTo>
                    <a:pt x="908" y="1614"/>
                  </a:moveTo>
                  <a:lnTo>
                    <a:pt x="908" y="1614"/>
                  </a:lnTo>
                  <a:lnTo>
                    <a:pt x="872" y="1612"/>
                  </a:lnTo>
                  <a:lnTo>
                    <a:pt x="836" y="1610"/>
                  </a:lnTo>
                  <a:lnTo>
                    <a:pt x="800" y="1606"/>
                  </a:lnTo>
                  <a:lnTo>
                    <a:pt x="766" y="1600"/>
                  </a:lnTo>
                  <a:lnTo>
                    <a:pt x="730" y="1592"/>
                  </a:lnTo>
                  <a:lnTo>
                    <a:pt x="698" y="1582"/>
                  </a:lnTo>
                  <a:lnTo>
                    <a:pt x="664" y="1570"/>
                  </a:lnTo>
                  <a:lnTo>
                    <a:pt x="632" y="1558"/>
                  </a:lnTo>
                  <a:lnTo>
                    <a:pt x="602" y="1544"/>
                  </a:lnTo>
                  <a:lnTo>
                    <a:pt x="570" y="1528"/>
                  </a:lnTo>
                  <a:lnTo>
                    <a:pt x="542" y="1512"/>
                  </a:lnTo>
                  <a:lnTo>
                    <a:pt x="512" y="1492"/>
                  </a:lnTo>
                  <a:lnTo>
                    <a:pt x="484" y="1474"/>
                  </a:lnTo>
                  <a:lnTo>
                    <a:pt x="458" y="1452"/>
                  </a:lnTo>
                  <a:lnTo>
                    <a:pt x="432" y="1430"/>
                  </a:lnTo>
                  <a:lnTo>
                    <a:pt x="408" y="1406"/>
                  </a:lnTo>
                  <a:lnTo>
                    <a:pt x="384" y="1382"/>
                  </a:lnTo>
                  <a:lnTo>
                    <a:pt x="362" y="1356"/>
                  </a:lnTo>
                  <a:lnTo>
                    <a:pt x="342" y="1330"/>
                  </a:lnTo>
                  <a:lnTo>
                    <a:pt x="322" y="1302"/>
                  </a:lnTo>
                  <a:lnTo>
                    <a:pt x="304" y="1274"/>
                  </a:lnTo>
                  <a:lnTo>
                    <a:pt x="286" y="1244"/>
                  </a:lnTo>
                  <a:lnTo>
                    <a:pt x="272" y="1214"/>
                  </a:lnTo>
                  <a:lnTo>
                    <a:pt x="256" y="1182"/>
                  </a:lnTo>
                  <a:lnTo>
                    <a:pt x="244" y="1150"/>
                  </a:lnTo>
                  <a:lnTo>
                    <a:pt x="234" y="1118"/>
                  </a:lnTo>
                  <a:lnTo>
                    <a:pt x="224" y="1084"/>
                  </a:lnTo>
                  <a:lnTo>
                    <a:pt x="216" y="1050"/>
                  </a:lnTo>
                  <a:lnTo>
                    <a:pt x="210" y="1016"/>
                  </a:lnTo>
                  <a:lnTo>
                    <a:pt x="206" y="980"/>
                  </a:lnTo>
                  <a:lnTo>
                    <a:pt x="202" y="944"/>
                  </a:lnTo>
                  <a:lnTo>
                    <a:pt x="202" y="908"/>
                  </a:lnTo>
                  <a:lnTo>
                    <a:pt x="202" y="872"/>
                  </a:lnTo>
                  <a:lnTo>
                    <a:pt x="206" y="836"/>
                  </a:lnTo>
                  <a:lnTo>
                    <a:pt x="210" y="800"/>
                  </a:lnTo>
                  <a:lnTo>
                    <a:pt x="216" y="766"/>
                  </a:lnTo>
                  <a:lnTo>
                    <a:pt x="224" y="732"/>
                  </a:lnTo>
                  <a:lnTo>
                    <a:pt x="234" y="698"/>
                  </a:lnTo>
                  <a:lnTo>
                    <a:pt x="244" y="664"/>
                  </a:lnTo>
                  <a:lnTo>
                    <a:pt x="256" y="632"/>
                  </a:lnTo>
                  <a:lnTo>
                    <a:pt x="272" y="602"/>
                  </a:lnTo>
                  <a:lnTo>
                    <a:pt x="286" y="572"/>
                  </a:lnTo>
                  <a:lnTo>
                    <a:pt x="304" y="542"/>
                  </a:lnTo>
                  <a:lnTo>
                    <a:pt x="322" y="512"/>
                  </a:lnTo>
                  <a:lnTo>
                    <a:pt x="342" y="486"/>
                  </a:lnTo>
                  <a:lnTo>
                    <a:pt x="362" y="458"/>
                  </a:lnTo>
                  <a:lnTo>
                    <a:pt x="384" y="432"/>
                  </a:lnTo>
                  <a:lnTo>
                    <a:pt x="408" y="408"/>
                  </a:lnTo>
                  <a:lnTo>
                    <a:pt x="432" y="386"/>
                  </a:lnTo>
                  <a:lnTo>
                    <a:pt x="458" y="362"/>
                  </a:lnTo>
                  <a:lnTo>
                    <a:pt x="484" y="342"/>
                  </a:lnTo>
                  <a:lnTo>
                    <a:pt x="512" y="322"/>
                  </a:lnTo>
                  <a:lnTo>
                    <a:pt x="542" y="304"/>
                  </a:lnTo>
                  <a:lnTo>
                    <a:pt x="570" y="286"/>
                  </a:lnTo>
                  <a:lnTo>
                    <a:pt x="602" y="272"/>
                  </a:lnTo>
                  <a:lnTo>
                    <a:pt x="632" y="258"/>
                  </a:lnTo>
                  <a:lnTo>
                    <a:pt x="664" y="244"/>
                  </a:lnTo>
                  <a:lnTo>
                    <a:pt x="698" y="234"/>
                  </a:lnTo>
                  <a:lnTo>
                    <a:pt x="730" y="224"/>
                  </a:lnTo>
                  <a:lnTo>
                    <a:pt x="766" y="216"/>
                  </a:lnTo>
                  <a:lnTo>
                    <a:pt x="800" y="210"/>
                  </a:lnTo>
                  <a:lnTo>
                    <a:pt x="836" y="206"/>
                  </a:lnTo>
                  <a:lnTo>
                    <a:pt x="872" y="202"/>
                  </a:lnTo>
                  <a:lnTo>
                    <a:pt x="908" y="202"/>
                  </a:lnTo>
                  <a:lnTo>
                    <a:pt x="944" y="202"/>
                  </a:lnTo>
                  <a:lnTo>
                    <a:pt x="980" y="206"/>
                  </a:lnTo>
                  <a:lnTo>
                    <a:pt x="1014" y="210"/>
                  </a:lnTo>
                  <a:lnTo>
                    <a:pt x="1050" y="216"/>
                  </a:lnTo>
                  <a:lnTo>
                    <a:pt x="1084" y="224"/>
                  </a:lnTo>
                  <a:lnTo>
                    <a:pt x="1118" y="234"/>
                  </a:lnTo>
                  <a:lnTo>
                    <a:pt x="1150" y="244"/>
                  </a:lnTo>
                  <a:lnTo>
                    <a:pt x="1182" y="258"/>
                  </a:lnTo>
                  <a:lnTo>
                    <a:pt x="1214" y="272"/>
                  </a:lnTo>
                  <a:lnTo>
                    <a:pt x="1244" y="286"/>
                  </a:lnTo>
                  <a:lnTo>
                    <a:pt x="1274" y="304"/>
                  </a:lnTo>
                  <a:lnTo>
                    <a:pt x="1302" y="322"/>
                  </a:lnTo>
                  <a:lnTo>
                    <a:pt x="1330" y="342"/>
                  </a:lnTo>
                  <a:lnTo>
                    <a:pt x="1356" y="362"/>
                  </a:lnTo>
                  <a:lnTo>
                    <a:pt x="1382" y="386"/>
                  </a:lnTo>
                  <a:lnTo>
                    <a:pt x="1406" y="408"/>
                  </a:lnTo>
                  <a:lnTo>
                    <a:pt x="1430" y="432"/>
                  </a:lnTo>
                  <a:lnTo>
                    <a:pt x="1452" y="458"/>
                  </a:lnTo>
                  <a:lnTo>
                    <a:pt x="1474" y="486"/>
                  </a:lnTo>
                  <a:lnTo>
                    <a:pt x="1492" y="512"/>
                  </a:lnTo>
                  <a:lnTo>
                    <a:pt x="1512" y="542"/>
                  </a:lnTo>
                  <a:lnTo>
                    <a:pt x="1528" y="572"/>
                  </a:lnTo>
                  <a:lnTo>
                    <a:pt x="1544" y="602"/>
                  </a:lnTo>
                  <a:lnTo>
                    <a:pt x="1558" y="632"/>
                  </a:lnTo>
                  <a:lnTo>
                    <a:pt x="1570" y="664"/>
                  </a:lnTo>
                  <a:lnTo>
                    <a:pt x="1582" y="698"/>
                  </a:lnTo>
                  <a:lnTo>
                    <a:pt x="1592" y="732"/>
                  </a:lnTo>
                  <a:lnTo>
                    <a:pt x="1598" y="766"/>
                  </a:lnTo>
                  <a:lnTo>
                    <a:pt x="1606" y="800"/>
                  </a:lnTo>
                  <a:lnTo>
                    <a:pt x="1610" y="836"/>
                  </a:lnTo>
                  <a:lnTo>
                    <a:pt x="1612" y="872"/>
                  </a:lnTo>
                  <a:lnTo>
                    <a:pt x="1614" y="908"/>
                  </a:lnTo>
                  <a:lnTo>
                    <a:pt x="1612" y="944"/>
                  </a:lnTo>
                  <a:lnTo>
                    <a:pt x="1610" y="980"/>
                  </a:lnTo>
                  <a:lnTo>
                    <a:pt x="1606" y="1016"/>
                  </a:lnTo>
                  <a:lnTo>
                    <a:pt x="1598" y="1050"/>
                  </a:lnTo>
                  <a:lnTo>
                    <a:pt x="1592" y="1084"/>
                  </a:lnTo>
                  <a:lnTo>
                    <a:pt x="1582" y="1118"/>
                  </a:lnTo>
                  <a:lnTo>
                    <a:pt x="1570" y="1150"/>
                  </a:lnTo>
                  <a:lnTo>
                    <a:pt x="1558" y="1182"/>
                  </a:lnTo>
                  <a:lnTo>
                    <a:pt x="1544" y="1214"/>
                  </a:lnTo>
                  <a:lnTo>
                    <a:pt x="1528" y="1244"/>
                  </a:lnTo>
                  <a:lnTo>
                    <a:pt x="1512" y="1274"/>
                  </a:lnTo>
                  <a:lnTo>
                    <a:pt x="1492" y="1302"/>
                  </a:lnTo>
                  <a:lnTo>
                    <a:pt x="1474" y="1330"/>
                  </a:lnTo>
                  <a:lnTo>
                    <a:pt x="1452" y="1356"/>
                  </a:lnTo>
                  <a:lnTo>
                    <a:pt x="1430" y="1382"/>
                  </a:lnTo>
                  <a:lnTo>
                    <a:pt x="1406" y="1406"/>
                  </a:lnTo>
                  <a:lnTo>
                    <a:pt x="1382" y="1430"/>
                  </a:lnTo>
                  <a:lnTo>
                    <a:pt x="1356" y="1452"/>
                  </a:lnTo>
                  <a:lnTo>
                    <a:pt x="1330" y="1474"/>
                  </a:lnTo>
                  <a:lnTo>
                    <a:pt x="1302" y="1492"/>
                  </a:lnTo>
                  <a:lnTo>
                    <a:pt x="1274" y="1512"/>
                  </a:lnTo>
                  <a:lnTo>
                    <a:pt x="1244" y="1528"/>
                  </a:lnTo>
                  <a:lnTo>
                    <a:pt x="1214" y="1544"/>
                  </a:lnTo>
                  <a:lnTo>
                    <a:pt x="1182" y="1558"/>
                  </a:lnTo>
                  <a:lnTo>
                    <a:pt x="1150" y="1570"/>
                  </a:lnTo>
                  <a:lnTo>
                    <a:pt x="1118" y="1582"/>
                  </a:lnTo>
                  <a:lnTo>
                    <a:pt x="1084" y="1592"/>
                  </a:lnTo>
                  <a:lnTo>
                    <a:pt x="1050" y="1600"/>
                  </a:lnTo>
                  <a:lnTo>
                    <a:pt x="1014" y="1606"/>
                  </a:lnTo>
                  <a:lnTo>
                    <a:pt x="980" y="1610"/>
                  </a:lnTo>
                  <a:lnTo>
                    <a:pt x="944" y="1612"/>
                  </a:lnTo>
                  <a:lnTo>
                    <a:pt x="908" y="1614"/>
                  </a:lnTo>
                  <a:close/>
                </a:path>
              </a:pathLst>
            </a:custGeom>
            <a:solidFill>
              <a:srgbClr val="22477D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1" name="Freeform: Shape 32"/>
            <p:cNvSpPr>
              <a:spLocks/>
            </p:cNvSpPr>
            <p:nvPr/>
          </p:nvSpPr>
          <p:spPr bwMode="auto">
            <a:xfrm rot="21275257">
              <a:off x="3624985" y="2171905"/>
              <a:ext cx="2410859" cy="2410859"/>
            </a:xfrm>
            <a:custGeom>
              <a:avLst/>
              <a:gdLst>
                <a:gd name="T0" fmla="*/ 2147483647 w 2622"/>
                <a:gd name="T1" fmla="*/ 2147483647 h 2622"/>
                <a:gd name="T2" fmla="*/ 2147483647 w 2622"/>
                <a:gd name="T3" fmla="*/ 2147483647 h 2622"/>
                <a:gd name="T4" fmla="*/ 2147483647 w 2622"/>
                <a:gd name="T5" fmla="*/ 2147483647 h 2622"/>
                <a:gd name="T6" fmla="*/ 2147483647 w 2622"/>
                <a:gd name="T7" fmla="*/ 2147483647 h 2622"/>
                <a:gd name="T8" fmla="*/ 2147483647 w 2622"/>
                <a:gd name="T9" fmla="*/ 2147483647 h 2622"/>
                <a:gd name="T10" fmla="*/ 2147483647 w 2622"/>
                <a:gd name="T11" fmla="*/ 2147483647 h 2622"/>
                <a:gd name="T12" fmla="*/ 2147483647 w 2622"/>
                <a:gd name="T13" fmla="*/ 2147483647 h 2622"/>
                <a:gd name="T14" fmla="*/ 2147483647 w 2622"/>
                <a:gd name="T15" fmla="*/ 2147483647 h 2622"/>
                <a:gd name="T16" fmla="*/ 2147483647 w 2622"/>
                <a:gd name="T17" fmla="*/ 2147483647 h 2622"/>
                <a:gd name="T18" fmla="*/ 2147483647 w 2622"/>
                <a:gd name="T19" fmla="*/ 2147483647 h 2622"/>
                <a:gd name="T20" fmla="*/ 2147483647 w 2622"/>
                <a:gd name="T21" fmla="*/ 2147483647 h 2622"/>
                <a:gd name="T22" fmla="*/ 2147483647 w 2622"/>
                <a:gd name="T23" fmla="*/ 2147483647 h 2622"/>
                <a:gd name="T24" fmla="*/ 2147483647 w 2622"/>
                <a:gd name="T25" fmla="*/ 2147483647 h 2622"/>
                <a:gd name="T26" fmla="*/ 2147483647 w 2622"/>
                <a:gd name="T27" fmla="*/ 2147483647 h 2622"/>
                <a:gd name="T28" fmla="*/ 2147483647 w 2622"/>
                <a:gd name="T29" fmla="*/ 2147483647 h 2622"/>
                <a:gd name="T30" fmla="*/ 2147483647 w 2622"/>
                <a:gd name="T31" fmla="*/ 2147483647 h 2622"/>
                <a:gd name="T32" fmla="*/ 2147483647 w 2622"/>
                <a:gd name="T33" fmla="*/ 2147483647 h 2622"/>
                <a:gd name="T34" fmla="*/ 2147483647 w 2622"/>
                <a:gd name="T35" fmla="*/ 2147483647 h 2622"/>
                <a:gd name="T36" fmla="*/ 2147483647 w 2622"/>
                <a:gd name="T37" fmla="*/ 2147483647 h 2622"/>
                <a:gd name="T38" fmla="*/ 2147483647 w 2622"/>
                <a:gd name="T39" fmla="*/ 2147483647 h 2622"/>
                <a:gd name="T40" fmla="*/ 2147483647 w 2622"/>
                <a:gd name="T41" fmla="*/ 2147483647 h 2622"/>
                <a:gd name="T42" fmla="*/ 2147483647 w 2622"/>
                <a:gd name="T43" fmla="*/ 2147483647 h 2622"/>
                <a:gd name="T44" fmla="*/ 2147483647 w 2622"/>
                <a:gd name="T45" fmla="*/ 2147483647 h 2622"/>
                <a:gd name="T46" fmla="*/ 2147483647 w 2622"/>
                <a:gd name="T47" fmla="*/ 2147483647 h 2622"/>
                <a:gd name="T48" fmla="*/ 2147483647 w 2622"/>
                <a:gd name="T49" fmla="*/ 2147483647 h 2622"/>
                <a:gd name="T50" fmla="*/ 2147483647 w 2622"/>
                <a:gd name="T51" fmla="*/ 2147483647 h 2622"/>
                <a:gd name="T52" fmla="*/ 2147483647 w 2622"/>
                <a:gd name="T53" fmla="*/ 2147483647 h 2622"/>
                <a:gd name="T54" fmla="*/ 2147483647 w 2622"/>
                <a:gd name="T55" fmla="*/ 2147483647 h 2622"/>
                <a:gd name="T56" fmla="*/ 2147483647 w 2622"/>
                <a:gd name="T57" fmla="*/ 2147483647 h 2622"/>
                <a:gd name="T58" fmla="*/ 2147483647 w 2622"/>
                <a:gd name="T59" fmla="*/ 2147483647 h 2622"/>
                <a:gd name="T60" fmla="*/ 2147483647 w 2622"/>
                <a:gd name="T61" fmla="*/ 2147483647 h 2622"/>
                <a:gd name="T62" fmla="*/ 2147483647 w 2622"/>
                <a:gd name="T63" fmla="*/ 2147483647 h 2622"/>
                <a:gd name="T64" fmla="*/ 2147483647 w 2622"/>
                <a:gd name="T65" fmla="*/ 2147483647 h 2622"/>
                <a:gd name="T66" fmla="*/ 2147483647 w 2622"/>
                <a:gd name="T67" fmla="*/ 2147483647 h 2622"/>
                <a:gd name="T68" fmla="*/ 2147483647 w 2622"/>
                <a:gd name="T69" fmla="*/ 2147483647 h 2622"/>
                <a:gd name="T70" fmla="*/ 2147483647 w 2622"/>
                <a:gd name="T71" fmla="*/ 2147483647 h 2622"/>
                <a:gd name="T72" fmla="*/ 2147483647 w 2622"/>
                <a:gd name="T73" fmla="*/ 2147483647 h 2622"/>
                <a:gd name="T74" fmla="*/ 2147483647 w 2622"/>
                <a:gd name="T75" fmla="*/ 2147483647 h 2622"/>
                <a:gd name="T76" fmla="*/ 2147483647 w 2622"/>
                <a:gd name="T77" fmla="*/ 2147483647 h 2622"/>
                <a:gd name="T78" fmla="*/ 2147483647 w 2622"/>
                <a:gd name="T79" fmla="*/ 2147483647 h 2622"/>
                <a:gd name="T80" fmla="*/ 2147483647 w 2622"/>
                <a:gd name="T81" fmla="*/ 2147483647 h 2622"/>
                <a:gd name="T82" fmla="*/ 2147483647 w 2622"/>
                <a:gd name="T83" fmla="*/ 2147483647 h 2622"/>
                <a:gd name="T84" fmla="*/ 2147483647 w 2622"/>
                <a:gd name="T85" fmla="*/ 2147483647 h 2622"/>
                <a:gd name="T86" fmla="*/ 2147483647 w 2622"/>
                <a:gd name="T87" fmla="*/ 2147483647 h 2622"/>
                <a:gd name="T88" fmla="*/ 2147483647 w 2622"/>
                <a:gd name="T89" fmla="*/ 2147483647 h 2622"/>
                <a:gd name="T90" fmla="*/ 2147483647 w 2622"/>
                <a:gd name="T91" fmla="*/ 2147483647 h 2622"/>
                <a:gd name="T92" fmla="*/ 2147483647 w 2622"/>
                <a:gd name="T93" fmla="*/ 2147483647 h 2622"/>
                <a:gd name="T94" fmla="*/ 2147483647 w 2622"/>
                <a:gd name="T95" fmla="*/ 2147483647 h 2622"/>
                <a:gd name="T96" fmla="*/ 2147483647 w 2622"/>
                <a:gd name="T97" fmla="*/ 2147483647 h 2622"/>
                <a:gd name="T98" fmla="*/ 2147483647 w 2622"/>
                <a:gd name="T99" fmla="*/ 2147483647 h 2622"/>
                <a:gd name="T100" fmla="*/ 2147483647 w 2622"/>
                <a:gd name="T101" fmla="*/ 2147483647 h 2622"/>
                <a:gd name="T102" fmla="*/ 2147483647 w 2622"/>
                <a:gd name="T103" fmla="*/ 2147483647 h 2622"/>
                <a:gd name="T104" fmla="*/ 2147483647 w 2622"/>
                <a:gd name="T105" fmla="*/ 2147483647 h 2622"/>
                <a:gd name="T106" fmla="*/ 2147483647 w 2622"/>
                <a:gd name="T107" fmla="*/ 2147483647 h 262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2622"/>
                <a:gd name="T163" fmla="*/ 0 h 2622"/>
                <a:gd name="T164" fmla="*/ 2622 w 2622"/>
                <a:gd name="T165" fmla="*/ 2622 h 2622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2622" h="2622">
                  <a:moveTo>
                    <a:pt x="2622" y="1382"/>
                  </a:moveTo>
                  <a:lnTo>
                    <a:pt x="2622" y="1240"/>
                  </a:lnTo>
                  <a:lnTo>
                    <a:pt x="2520" y="1240"/>
                  </a:lnTo>
                  <a:lnTo>
                    <a:pt x="2516" y="1196"/>
                  </a:lnTo>
                  <a:lnTo>
                    <a:pt x="2512" y="1152"/>
                  </a:lnTo>
                  <a:lnTo>
                    <a:pt x="2506" y="1110"/>
                  </a:lnTo>
                  <a:lnTo>
                    <a:pt x="2498" y="1068"/>
                  </a:lnTo>
                  <a:lnTo>
                    <a:pt x="2596" y="1040"/>
                  </a:lnTo>
                  <a:lnTo>
                    <a:pt x="2560" y="904"/>
                  </a:lnTo>
                  <a:lnTo>
                    <a:pt x="2460" y="930"/>
                  </a:lnTo>
                  <a:lnTo>
                    <a:pt x="2446" y="888"/>
                  </a:lnTo>
                  <a:lnTo>
                    <a:pt x="2430" y="848"/>
                  </a:lnTo>
                  <a:lnTo>
                    <a:pt x="2412" y="808"/>
                  </a:lnTo>
                  <a:lnTo>
                    <a:pt x="2394" y="768"/>
                  </a:lnTo>
                  <a:lnTo>
                    <a:pt x="2482" y="718"/>
                  </a:lnTo>
                  <a:lnTo>
                    <a:pt x="2412" y="594"/>
                  </a:lnTo>
                  <a:lnTo>
                    <a:pt x="2322" y="646"/>
                  </a:lnTo>
                  <a:lnTo>
                    <a:pt x="2298" y="610"/>
                  </a:lnTo>
                  <a:lnTo>
                    <a:pt x="2272" y="574"/>
                  </a:lnTo>
                  <a:lnTo>
                    <a:pt x="2244" y="540"/>
                  </a:lnTo>
                  <a:lnTo>
                    <a:pt x="2216" y="508"/>
                  </a:lnTo>
                  <a:lnTo>
                    <a:pt x="2290" y="434"/>
                  </a:lnTo>
                  <a:lnTo>
                    <a:pt x="2188" y="334"/>
                  </a:lnTo>
                  <a:lnTo>
                    <a:pt x="2116" y="406"/>
                  </a:lnTo>
                  <a:lnTo>
                    <a:pt x="2082" y="378"/>
                  </a:lnTo>
                  <a:lnTo>
                    <a:pt x="2048" y="352"/>
                  </a:lnTo>
                  <a:lnTo>
                    <a:pt x="2014" y="326"/>
                  </a:lnTo>
                  <a:lnTo>
                    <a:pt x="1978" y="300"/>
                  </a:lnTo>
                  <a:lnTo>
                    <a:pt x="2028" y="212"/>
                  </a:lnTo>
                  <a:lnTo>
                    <a:pt x="1906" y="140"/>
                  </a:lnTo>
                  <a:lnTo>
                    <a:pt x="1854" y="230"/>
                  </a:lnTo>
                  <a:lnTo>
                    <a:pt x="1816" y="210"/>
                  </a:lnTo>
                  <a:lnTo>
                    <a:pt x="1776" y="194"/>
                  </a:lnTo>
                  <a:lnTo>
                    <a:pt x="1734" y="178"/>
                  </a:lnTo>
                  <a:lnTo>
                    <a:pt x="1694" y="162"/>
                  </a:lnTo>
                  <a:lnTo>
                    <a:pt x="1720" y="64"/>
                  </a:lnTo>
                  <a:lnTo>
                    <a:pt x="1582" y="26"/>
                  </a:lnTo>
                  <a:lnTo>
                    <a:pt x="1556" y="126"/>
                  </a:lnTo>
                  <a:lnTo>
                    <a:pt x="1514" y="118"/>
                  </a:lnTo>
                  <a:lnTo>
                    <a:pt x="1470" y="112"/>
                  </a:lnTo>
                  <a:lnTo>
                    <a:pt x="1426" y="106"/>
                  </a:lnTo>
                  <a:lnTo>
                    <a:pt x="1382" y="104"/>
                  </a:lnTo>
                  <a:lnTo>
                    <a:pt x="1382" y="0"/>
                  </a:lnTo>
                  <a:lnTo>
                    <a:pt x="1240" y="0"/>
                  </a:lnTo>
                  <a:lnTo>
                    <a:pt x="1240" y="104"/>
                  </a:lnTo>
                  <a:lnTo>
                    <a:pt x="1196" y="106"/>
                  </a:lnTo>
                  <a:lnTo>
                    <a:pt x="1154" y="112"/>
                  </a:lnTo>
                  <a:lnTo>
                    <a:pt x="1110" y="118"/>
                  </a:lnTo>
                  <a:lnTo>
                    <a:pt x="1068" y="126"/>
                  </a:lnTo>
                  <a:lnTo>
                    <a:pt x="1042" y="26"/>
                  </a:lnTo>
                  <a:lnTo>
                    <a:pt x="904" y="64"/>
                  </a:lnTo>
                  <a:lnTo>
                    <a:pt x="930" y="162"/>
                  </a:lnTo>
                  <a:lnTo>
                    <a:pt x="890" y="178"/>
                  </a:lnTo>
                  <a:lnTo>
                    <a:pt x="848" y="194"/>
                  </a:lnTo>
                  <a:lnTo>
                    <a:pt x="808" y="210"/>
                  </a:lnTo>
                  <a:lnTo>
                    <a:pt x="770" y="230"/>
                  </a:lnTo>
                  <a:lnTo>
                    <a:pt x="718" y="140"/>
                  </a:lnTo>
                  <a:lnTo>
                    <a:pt x="594" y="212"/>
                  </a:lnTo>
                  <a:lnTo>
                    <a:pt x="646" y="300"/>
                  </a:lnTo>
                  <a:lnTo>
                    <a:pt x="610" y="326"/>
                  </a:lnTo>
                  <a:lnTo>
                    <a:pt x="576" y="352"/>
                  </a:lnTo>
                  <a:lnTo>
                    <a:pt x="542" y="378"/>
                  </a:lnTo>
                  <a:lnTo>
                    <a:pt x="508" y="406"/>
                  </a:lnTo>
                  <a:lnTo>
                    <a:pt x="436" y="334"/>
                  </a:lnTo>
                  <a:lnTo>
                    <a:pt x="334" y="434"/>
                  </a:lnTo>
                  <a:lnTo>
                    <a:pt x="408" y="508"/>
                  </a:lnTo>
                  <a:lnTo>
                    <a:pt x="378" y="540"/>
                  </a:lnTo>
                  <a:lnTo>
                    <a:pt x="352" y="574"/>
                  </a:lnTo>
                  <a:lnTo>
                    <a:pt x="326" y="610"/>
                  </a:lnTo>
                  <a:lnTo>
                    <a:pt x="302" y="646"/>
                  </a:lnTo>
                  <a:lnTo>
                    <a:pt x="212" y="594"/>
                  </a:lnTo>
                  <a:lnTo>
                    <a:pt x="140" y="718"/>
                  </a:lnTo>
                  <a:lnTo>
                    <a:pt x="230" y="768"/>
                  </a:lnTo>
                  <a:lnTo>
                    <a:pt x="212" y="808"/>
                  </a:lnTo>
                  <a:lnTo>
                    <a:pt x="194" y="848"/>
                  </a:lnTo>
                  <a:lnTo>
                    <a:pt x="178" y="888"/>
                  </a:lnTo>
                  <a:lnTo>
                    <a:pt x="164" y="930"/>
                  </a:lnTo>
                  <a:lnTo>
                    <a:pt x="64" y="904"/>
                  </a:lnTo>
                  <a:lnTo>
                    <a:pt x="26" y="1040"/>
                  </a:lnTo>
                  <a:lnTo>
                    <a:pt x="126" y="1068"/>
                  </a:lnTo>
                  <a:lnTo>
                    <a:pt x="118" y="1110"/>
                  </a:lnTo>
                  <a:lnTo>
                    <a:pt x="112" y="1152"/>
                  </a:lnTo>
                  <a:lnTo>
                    <a:pt x="108" y="1196"/>
                  </a:lnTo>
                  <a:lnTo>
                    <a:pt x="104" y="1240"/>
                  </a:lnTo>
                  <a:lnTo>
                    <a:pt x="0" y="1240"/>
                  </a:lnTo>
                  <a:lnTo>
                    <a:pt x="0" y="1382"/>
                  </a:lnTo>
                  <a:lnTo>
                    <a:pt x="104" y="1382"/>
                  </a:lnTo>
                  <a:lnTo>
                    <a:pt x="108" y="1426"/>
                  </a:lnTo>
                  <a:lnTo>
                    <a:pt x="112" y="1470"/>
                  </a:lnTo>
                  <a:lnTo>
                    <a:pt x="118" y="1512"/>
                  </a:lnTo>
                  <a:lnTo>
                    <a:pt x="126" y="1556"/>
                  </a:lnTo>
                  <a:lnTo>
                    <a:pt x="26" y="1582"/>
                  </a:lnTo>
                  <a:lnTo>
                    <a:pt x="64" y="1720"/>
                  </a:lnTo>
                  <a:lnTo>
                    <a:pt x="164" y="1692"/>
                  </a:lnTo>
                  <a:lnTo>
                    <a:pt x="178" y="1734"/>
                  </a:lnTo>
                  <a:lnTo>
                    <a:pt x="194" y="1774"/>
                  </a:lnTo>
                  <a:lnTo>
                    <a:pt x="212" y="1814"/>
                  </a:lnTo>
                  <a:lnTo>
                    <a:pt x="230" y="1854"/>
                  </a:lnTo>
                  <a:lnTo>
                    <a:pt x="140" y="1906"/>
                  </a:lnTo>
                  <a:lnTo>
                    <a:pt x="212" y="2028"/>
                  </a:lnTo>
                  <a:lnTo>
                    <a:pt x="302" y="1978"/>
                  </a:lnTo>
                  <a:lnTo>
                    <a:pt x="326" y="2014"/>
                  </a:lnTo>
                  <a:lnTo>
                    <a:pt x="352" y="2048"/>
                  </a:lnTo>
                  <a:lnTo>
                    <a:pt x="378" y="2082"/>
                  </a:lnTo>
                  <a:lnTo>
                    <a:pt x="408" y="2116"/>
                  </a:lnTo>
                  <a:lnTo>
                    <a:pt x="334" y="2188"/>
                  </a:lnTo>
                  <a:lnTo>
                    <a:pt x="436" y="2288"/>
                  </a:lnTo>
                  <a:lnTo>
                    <a:pt x="508" y="2216"/>
                  </a:lnTo>
                  <a:lnTo>
                    <a:pt x="542" y="2244"/>
                  </a:lnTo>
                  <a:lnTo>
                    <a:pt x="576" y="2272"/>
                  </a:lnTo>
                  <a:lnTo>
                    <a:pt x="610" y="2298"/>
                  </a:lnTo>
                  <a:lnTo>
                    <a:pt x="646" y="2322"/>
                  </a:lnTo>
                  <a:lnTo>
                    <a:pt x="594" y="2412"/>
                  </a:lnTo>
                  <a:lnTo>
                    <a:pt x="718" y="2482"/>
                  </a:lnTo>
                  <a:lnTo>
                    <a:pt x="770" y="2394"/>
                  </a:lnTo>
                  <a:lnTo>
                    <a:pt x="808" y="2412"/>
                  </a:lnTo>
                  <a:lnTo>
                    <a:pt x="848" y="2430"/>
                  </a:lnTo>
                  <a:lnTo>
                    <a:pt x="890" y="2446"/>
                  </a:lnTo>
                  <a:lnTo>
                    <a:pt x="930" y="2460"/>
                  </a:lnTo>
                  <a:lnTo>
                    <a:pt x="904" y="2560"/>
                  </a:lnTo>
                  <a:lnTo>
                    <a:pt x="1042" y="2596"/>
                  </a:lnTo>
                  <a:lnTo>
                    <a:pt x="1068" y="2498"/>
                  </a:lnTo>
                  <a:lnTo>
                    <a:pt x="1110" y="2504"/>
                  </a:lnTo>
                  <a:lnTo>
                    <a:pt x="1154" y="2512"/>
                  </a:lnTo>
                  <a:lnTo>
                    <a:pt x="1196" y="2516"/>
                  </a:lnTo>
                  <a:lnTo>
                    <a:pt x="1240" y="2520"/>
                  </a:lnTo>
                  <a:lnTo>
                    <a:pt x="1240" y="2622"/>
                  </a:lnTo>
                  <a:lnTo>
                    <a:pt x="1382" y="2622"/>
                  </a:lnTo>
                  <a:lnTo>
                    <a:pt x="1382" y="2520"/>
                  </a:lnTo>
                  <a:lnTo>
                    <a:pt x="1426" y="2516"/>
                  </a:lnTo>
                  <a:lnTo>
                    <a:pt x="1470" y="2512"/>
                  </a:lnTo>
                  <a:lnTo>
                    <a:pt x="1514" y="2504"/>
                  </a:lnTo>
                  <a:lnTo>
                    <a:pt x="1556" y="2498"/>
                  </a:lnTo>
                  <a:lnTo>
                    <a:pt x="1582" y="2596"/>
                  </a:lnTo>
                  <a:lnTo>
                    <a:pt x="1720" y="2560"/>
                  </a:lnTo>
                  <a:lnTo>
                    <a:pt x="1694" y="2460"/>
                  </a:lnTo>
                  <a:lnTo>
                    <a:pt x="1734" y="2446"/>
                  </a:lnTo>
                  <a:lnTo>
                    <a:pt x="1776" y="2430"/>
                  </a:lnTo>
                  <a:lnTo>
                    <a:pt x="1816" y="2412"/>
                  </a:lnTo>
                  <a:lnTo>
                    <a:pt x="1854" y="2394"/>
                  </a:lnTo>
                  <a:lnTo>
                    <a:pt x="1906" y="2482"/>
                  </a:lnTo>
                  <a:lnTo>
                    <a:pt x="2028" y="2412"/>
                  </a:lnTo>
                  <a:lnTo>
                    <a:pt x="1978" y="2322"/>
                  </a:lnTo>
                  <a:lnTo>
                    <a:pt x="2014" y="2298"/>
                  </a:lnTo>
                  <a:lnTo>
                    <a:pt x="2048" y="2272"/>
                  </a:lnTo>
                  <a:lnTo>
                    <a:pt x="2082" y="2244"/>
                  </a:lnTo>
                  <a:lnTo>
                    <a:pt x="2116" y="2216"/>
                  </a:lnTo>
                  <a:lnTo>
                    <a:pt x="2188" y="2288"/>
                  </a:lnTo>
                  <a:lnTo>
                    <a:pt x="2290" y="2188"/>
                  </a:lnTo>
                  <a:lnTo>
                    <a:pt x="2216" y="2116"/>
                  </a:lnTo>
                  <a:lnTo>
                    <a:pt x="2244" y="2082"/>
                  </a:lnTo>
                  <a:lnTo>
                    <a:pt x="2272" y="2048"/>
                  </a:lnTo>
                  <a:lnTo>
                    <a:pt x="2298" y="2014"/>
                  </a:lnTo>
                  <a:lnTo>
                    <a:pt x="2322" y="1978"/>
                  </a:lnTo>
                  <a:lnTo>
                    <a:pt x="2412" y="2028"/>
                  </a:lnTo>
                  <a:lnTo>
                    <a:pt x="2482" y="1906"/>
                  </a:lnTo>
                  <a:lnTo>
                    <a:pt x="2394" y="1854"/>
                  </a:lnTo>
                  <a:lnTo>
                    <a:pt x="2412" y="1814"/>
                  </a:lnTo>
                  <a:lnTo>
                    <a:pt x="2430" y="1774"/>
                  </a:lnTo>
                  <a:lnTo>
                    <a:pt x="2446" y="1734"/>
                  </a:lnTo>
                  <a:lnTo>
                    <a:pt x="2460" y="1692"/>
                  </a:lnTo>
                  <a:lnTo>
                    <a:pt x="2560" y="1720"/>
                  </a:lnTo>
                  <a:lnTo>
                    <a:pt x="2596" y="1582"/>
                  </a:lnTo>
                  <a:lnTo>
                    <a:pt x="2498" y="1556"/>
                  </a:lnTo>
                  <a:lnTo>
                    <a:pt x="2506" y="1512"/>
                  </a:lnTo>
                  <a:lnTo>
                    <a:pt x="2512" y="1470"/>
                  </a:lnTo>
                  <a:lnTo>
                    <a:pt x="2516" y="1426"/>
                  </a:lnTo>
                  <a:lnTo>
                    <a:pt x="2520" y="1382"/>
                  </a:lnTo>
                  <a:lnTo>
                    <a:pt x="2622" y="1382"/>
                  </a:lnTo>
                  <a:close/>
                  <a:moveTo>
                    <a:pt x="1312" y="2420"/>
                  </a:moveTo>
                  <a:lnTo>
                    <a:pt x="1312" y="2420"/>
                  </a:lnTo>
                  <a:lnTo>
                    <a:pt x="1254" y="2420"/>
                  </a:lnTo>
                  <a:lnTo>
                    <a:pt x="1198" y="2416"/>
                  </a:lnTo>
                  <a:lnTo>
                    <a:pt x="1142" y="2408"/>
                  </a:lnTo>
                  <a:lnTo>
                    <a:pt x="1088" y="2398"/>
                  </a:lnTo>
                  <a:lnTo>
                    <a:pt x="1034" y="2386"/>
                  </a:lnTo>
                  <a:lnTo>
                    <a:pt x="982" y="2370"/>
                  </a:lnTo>
                  <a:lnTo>
                    <a:pt x="930" y="2354"/>
                  </a:lnTo>
                  <a:lnTo>
                    <a:pt x="880" y="2334"/>
                  </a:lnTo>
                  <a:lnTo>
                    <a:pt x="830" y="2312"/>
                  </a:lnTo>
                  <a:lnTo>
                    <a:pt x="782" y="2286"/>
                  </a:lnTo>
                  <a:lnTo>
                    <a:pt x="736" y="2260"/>
                  </a:lnTo>
                  <a:lnTo>
                    <a:pt x="692" y="2232"/>
                  </a:lnTo>
                  <a:lnTo>
                    <a:pt x="648" y="2200"/>
                  </a:lnTo>
                  <a:lnTo>
                    <a:pt x="606" y="2168"/>
                  </a:lnTo>
                  <a:lnTo>
                    <a:pt x="566" y="2132"/>
                  </a:lnTo>
                  <a:lnTo>
                    <a:pt x="528" y="2096"/>
                  </a:lnTo>
                  <a:lnTo>
                    <a:pt x="490" y="2058"/>
                  </a:lnTo>
                  <a:lnTo>
                    <a:pt x="456" y="2018"/>
                  </a:lnTo>
                  <a:lnTo>
                    <a:pt x="422" y="1976"/>
                  </a:lnTo>
                  <a:lnTo>
                    <a:pt x="392" y="1932"/>
                  </a:lnTo>
                  <a:lnTo>
                    <a:pt x="362" y="1886"/>
                  </a:lnTo>
                  <a:lnTo>
                    <a:pt x="336" y="1840"/>
                  </a:lnTo>
                  <a:lnTo>
                    <a:pt x="312" y="1792"/>
                  </a:lnTo>
                  <a:lnTo>
                    <a:pt x="290" y="1744"/>
                  </a:lnTo>
                  <a:lnTo>
                    <a:pt x="270" y="1692"/>
                  </a:lnTo>
                  <a:lnTo>
                    <a:pt x="252" y="1642"/>
                  </a:lnTo>
                  <a:lnTo>
                    <a:pt x="238" y="1588"/>
                  </a:lnTo>
                  <a:lnTo>
                    <a:pt x="224" y="1534"/>
                  </a:lnTo>
                  <a:lnTo>
                    <a:pt x="216" y="1480"/>
                  </a:lnTo>
                  <a:lnTo>
                    <a:pt x="208" y="1424"/>
                  </a:lnTo>
                  <a:lnTo>
                    <a:pt x="204" y="1368"/>
                  </a:lnTo>
                  <a:lnTo>
                    <a:pt x="202" y="1312"/>
                  </a:lnTo>
                  <a:lnTo>
                    <a:pt x="204" y="1254"/>
                  </a:lnTo>
                  <a:lnTo>
                    <a:pt x="208" y="1198"/>
                  </a:lnTo>
                  <a:lnTo>
                    <a:pt x="216" y="1142"/>
                  </a:lnTo>
                  <a:lnTo>
                    <a:pt x="224" y="1088"/>
                  </a:lnTo>
                  <a:lnTo>
                    <a:pt x="238" y="1034"/>
                  </a:lnTo>
                  <a:lnTo>
                    <a:pt x="252" y="982"/>
                  </a:lnTo>
                  <a:lnTo>
                    <a:pt x="270" y="930"/>
                  </a:lnTo>
                  <a:lnTo>
                    <a:pt x="290" y="880"/>
                  </a:lnTo>
                  <a:lnTo>
                    <a:pt x="312" y="830"/>
                  </a:lnTo>
                  <a:lnTo>
                    <a:pt x="336" y="782"/>
                  </a:lnTo>
                  <a:lnTo>
                    <a:pt x="362" y="736"/>
                  </a:lnTo>
                  <a:lnTo>
                    <a:pt x="392" y="692"/>
                  </a:lnTo>
                  <a:lnTo>
                    <a:pt x="422" y="648"/>
                  </a:lnTo>
                  <a:lnTo>
                    <a:pt x="456" y="606"/>
                  </a:lnTo>
                  <a:lnTo>
                    <a:pt x="490" y="566"/>
                  </a:lnTo>
                  <a:lnTo>
                    <a:pt x="528" y="526"/>
                  </a:lnTo>
                  <a:lnTo>
                    <a:pt x="566" y="490"/>
                  </a:lnTo>
                  <a:lnTo>
                    <a:pt x="606" y="456"/>
                  </a:lnTo>
                  <a:lnTo>
                    <a:pt x="648" y="422"/>
                  </a:lnTo>
                  <a:lnTo>
                    <a:pt x="692" y="392"/>
                  </a:lnTo>
                  <a:lnTo>
                    <a:pt x="736" y="362"/>
                  </a:lnTo>
                  <a:lnTo>
                    <a:pt x="782" y="336"/>
                  </a:lnTo>
                  <a:lnTo>
                    <a:pt x="830" y="312"/>
                  </a:lnTo>
                  <a:lnTo>
                    <a:pt x="880" y="290"/>
                  </a:lnTo>
                  <a:lnTo>
                    <a:pt x="930" y="270"/>
                  </a:lnTo>
                  <a:lnTo>
                    <a:pt x="982" y="252"/>
                  </a:lnTo>
                  <a:lnTo>
                    <a:pt x="1034" y="236"/>
                  </a:lnTo>
                  <a:lnTo>
                    <a:pt x="1088" y="224"/>
                  </a:lnTo>
                  <a:lnTo>
                    <a:pt x="1142" y="214"/>
                  </a:lnTo>
                  <a:lnTo>
                    <a:pt x="1198" y="208"/>
                  </a:lnTo>
                  <a:lnTo>
                    <a:pt x="1254" y="204"/>
                  </a:lnTo>
                  <a:lnTo>
                    <a:pt x="1312" y="202"/>
                  </a:lnTo>
                  <a:lnTo>
                    <a:pt x="1368" y="204"/>
                  </a:lnTo>
                  <a:lnTo>
                    <a:pt x="1426" y="208"/>
                  </a:lnTo>
                  <a:lnTo>
                    <a:pt x="1480" y="214"/>
                  </a:lnTo>
                  <a:lnTo>
                    <a:pt x="1536" y="224"/>
                  </a:lnTo>
                  <a:lnTo>
                    <a:pt x="1588" y="236"/>
                  </a:lnTo>
                  <a:lnTo>
                    <a:pt x="1642" y="252"/>
                  </a:lnTo>
                  <a:lnTo>
                    <a:pt x="1694" y="270"/>
                  </a:lnTo>
                  <a:lnTo>
                    <a:pt x="1744" y="290"/>
                  </a:lnTo>
                  <a:lnTo>
                    <a:pt x="1792" y="312"/>
                  </a:lnTo>
                  <a:lnTo>
                    <a:pt x="1840" y="336"/>
                  </a:lnTo>
                  <a:lnTo>
                    <a:pt x="1886" y="362"/>
                  </a:lnTo>
                  <a:lnTo>
                    <a:pt x="1932" y="392"/>
                  </a:lnTo>
                  <a:lnTo>
                    <a:pt x="1976" y="422"/>
                  </a:lnTo>
                  <a:lnTo>
                    <a:pt x="2018" y="456"/>
                  </a:lnTo>
                  <a:lnTo>
                    <a:pt x="2058" y="490"/>
                  </a:lnTo>
                  <a:lnTo>
                    <a:pt x="2096" y="526"/>
                  </a:lnTo>
                  <a:lnTo>
                    <a:pt x="2132" y="566"/>
                  </a:lnTo>
                  <a:lnTo>
                    <a:pt x="2168" y="606"/>
                  </a:lnTo>
                  <a:lnTo>
                    <a:pt x="2200" y="648"/>
                  </a:lnTo>
                  <a:lnTo>
                    <a:pt x="2232" y="692"/>
                  </a:lnTo>
                  <a:lnTo>
                    <a:pt x="2260" y="736"/>
                  </a:lnTo>
                  <a:lnTo>
                    <a:pt x="2288" y="782"/>
                  </a:lnTo>
                  <a:lnTo>
                    <a:pt x="2312" y="830"/>
                  </a:lnTo>
                  <a:lnTo>
                    <a:pt x="2334" y="880"/>
                  </a:lnTo>
                  <a:lnTo>
                    <a:pt x="2354" y="930"/>
                  </a:lnTo>
                  <a:lnTo>
                    <a:pt x="2372" y="982"/>
                  </a:lnTo>
                  <a:lnTo>
                    <a:pt x="2386" y="1034"/>
                  </a:lnTo>
                  <a:lnTo>
                    <a:pt x="2398" y="1088"/>
                  </a:lnTo>
                  <a:lnTo>
                    <a:pt x="2408" y="1142"/>
                  </a:lnTo>
                  <a:lnTo>
                    <a:pt x="2416" y="1198"/>
                  </a:lnTo>
                  <a:lnTo>
                    <a:pt x="2420" y="1254"/>
                  </a:lnTo>
                  <a:lnTo>
                    <a:pt x="2422" y="1312"/>
                  </a:lnTo>
                  <a:lnTo>
                    <a:pt x="2420" y="1368"/>
                  </a:lnTo>
                  <a:lnTo>
                    <a:pt x="2416" y="1424"/>
                  </a:lnTo>
                  <a:lnTo>
                    <a:pt x="2408" y="1480"/>
                  </a:lnTo>
                  <a:lnTo>
                    <a:pt x="2398" y="1534"/>
                  </a:lnTo>
                  <a:lnTo>
                    <a:pt x="2386" y="1588"/>
                  </a:lnTo>
                  <a:lnTo>
                    <a:pt x="2372" y="1642"/>
                  </a:lnTo>
                  <a:lnTo>
                    <a:pt x="2354" y="1692"/>
                  </a:lnTo>
                  <a:lnTo>
                    <a:pt x="2334" y="1744"/>
                  </a:lnTo>
                  <a:lnTo>
                    <a:pt x="2312" y="1792"/>
                  </a:lnTo>
                  <a:lnTo>
                    <a:pt x="2288" y="1840"/>
                  </a:lnTo>
                  <a:lnTo>
                    <a:pt x="2260" y="1886"/>
                  </a:lnTo>
                  <a:lnTo>
                    <a:pt x="2232" y="1932"/>
                  </a:lnTo>
                  <a:lnTo>
                    <a:pt x="2200" y="1976"/>
                  </a:lnTo>
                  <a:lnTo>
                    <a:pt x="2168" y="2018"/>
                  </a:lnTo>
                  <a:lnTo>
                    <a:pt x="2132" y="2058"/>
                  </a:lnTo>
                  <a:lnTo>
                    <a:pt x="2096" y="2096"/>
                  </a:lnTo>
                  <a:lnTo>
                    <a:pt x="2058" y="2132"/>
                  </a:lnTo>
                  <a:lnTo>
                    <a:pt x="2018" y="2168"/>
                  </a:lnTo>
                  <a:lnTo>
                    <a:pt x="1976" y="2200"/>
                  </a:lnTo>
                  <a:lnTo>
                    <a:pt x="1932" y="2232"/>
                  </a:lnTo>
                  <a:lnTo>
                    <a:pt x="1886" y="2260"/>
                  </a:lnTo>
                  <a:lnTo>
                    <a:pt x="1840" y="2286"/>
                  </a:lnTo>
                  <a:lnTo>
                    <a:pt x="1792" y="2312"/>
                  </a:lnTo>
                  <a:lnTo>
                    <a:pt x="1744" y="2334"/>
                  </a:lnTo>
                  <a:lnTo>
                    <a:pt x="1694" y="2354"/>
                  </a:lnTo>
                  <a:lnTo>
                    <a:pt x="1642" y="2370"/>
                  </a:lnTo>
                  <a:lnTo>
                    <a:pt x="1588" y="2386"/>
                  </a:lnTo>
                  <a:lnTo>
                    <a:pt x="1536" y="2398"/>
                  </a:lnTo>
                  <a:lnTo>
                    <a:pt x="1480" y="2408"/>
                  </a:lnTo>
                  <a:lnTo>
                    <a:pt x="1426" y="2416"/>
                  </a:lnTo>
                  <a:lnTo>
                    <a:pt x="1368" y="2420"/>
                  </a:lnTo>
                  <a:lnTo>
                    <a:pt x="1312" y="2420"/>
                  </a:lnTo>
                  <a:close/>
                </a:path>
              </a:pathLst>
            </a:custGeom>
            <a:solidFill>
              <a:srgbClr val="22477D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2" name="Oval 33"/>
            <p:cNvSpPr>
              <a:spLocks/>
            </p:cNvSpPr>
            <p:nvPr/>
          </p:nvSpPr>
          <p:spPr bwMode="auto">
            <a:xfrm rot="21275257">
              <a:off x="3882852" y="2430339"/>
              <a:ext cx="1895489" cy="189402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3" name="Oval 34"/>
            <p:cNvSpPr>
              <a:spLocks/>
            </p:cNvSpPr>
            <p:nvPr/>
          </p:nvSpPr>
          <p:spPr bwMode="auto">
            <a:xfrm rot="21275257">
              <a:off x="6248446" y="2384922"/>
              <a:ext cx="1267009" cy="12667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4" name="Freeform: Shape 35"/>
            <p:cNvSpPr>
              <a:spLocks/>
            </p:cNvSpPr>
            <p:nvPr/>
          </p:nvSpPr>
          <p:spPr bwMode="auto">
            <a:xfrm rot="21275257">
              <a:off x="6966582" y="3597965"/>
              <a:ext cx="1620389" cy="1620390"/>
            </a:xfrm>
            <a:custGeom>
              <a:avLst/>
              <a:gdLst>
                <a:gd name="T0" fmla="*/ 2147483647 w 1816"/>
                <a:gd name="T1" fmla="*/ 2147483647 h 1816"/>
                <a:gd name="T2" fmla="*/ 2147483647 w 1816"/>
                <a:gd name="T3" fmla="*/ 2147483647 h 1816"/>
                <a:gd name="T4" fmla="*/ 2147483647 w 1816"/>
                <a:gd name="T5" fmla="*/ 2147483647 h 1816"/>
                <a:gd name="T6" fmla="*/ 2147483647 w 1816"/>
                <a:gd name="T7" fmla="*/ 2147483647 h 1816"/>
                <a:gd name="T8" fmla="*/ 2147483647 w 1816"/>
                <a:gd name="T9" fmla="*/ 2147483647 h 1816"/>
                <a:gd name="T10" fmla="*/ 2147483647 w 1816"/>
                <a:gd name="T11" fmla="*/ 2147483647 h 1816"/>
                <a:gd name="T12" fmla="*/ 2147483647 w 1816"/>
                <a:gd name="T13" fmla="*/ 2147483647 h 1816"/>
                <a:gd name="T14" fmla="*/ 2147483647 w 1816"/>
                <a:gd name="T15" fmla="*/ 2147483647 h 1816"/>
                <a:gd name="T16" fmla="*/ 2147483647 w 1816"/>
                <a:gd name="T17" fmla="*/ 2147483647 h 1816"/>
                <a:gd name="T18" fmla="*/ 2147483647 w 1816"/>
                <a:gd name="T19" fmla="*/ 2147483647 h 1816"/>
                <a:gd name="T20" fmla="*/ 2147483647 w 1816"/>
                <a:gd name="T21" fmla="*/ 2147483647 h 1816"/>
                <a:gd name="T22" fmla="*/ 2147483647 w 1816"/>
                <a:gd name="T23" fmla="*/ 2147483647 h 1816"/>
                <a:gd name="T24" fmla="*/ 0 w 1816"/>
                <a:gd name="T25" fmla="*/ 2147483647 h 1816"/>
                <a:gd name="T26" fmla="*/ 2147483647 w 1816"/>
                <a:gd name="T27" fmla="*/ 2147483647 h 1816"/>
                <a:gd name="T28" fmla="*/ 2147483647 w 1816"/>
                <a:gd name="T29" fmla="*/ 2147483647 h 1816"/>
                <a:gd name="T30" fmla="*/ 2147483647 w 1816"/>
                <a:gd name="T31" fmla="*/ 2147483647 h 1816"/>
                <a:gd name="T32" fmla="*/ 2147483647 w 1816"/>
                <a:gd name="T33" fmla="*/ 2147483647 h 1816"/>
                <a:gd name="T34" fmla="*/ 2147483647 w 1816"/>
                <a:gd name="T35" fmla="*/ 2147483647 h 1816"/>
                <a:gd name="T36" fmla="*/ 2147483647 w 1816"/>
                <a:gd name="T37" fmla="*/ 2147483647 h 1816"/>
                <a:gd name="T38" fmla="*/ 2147483647 w 1816"/>
                <a:gd name="T39" fmla="*/ 2147483647 h 1816"/>
                <a:gd name="T40" fmla="*/ 2147483647 w 1816"/>
                <a:gd name="T41" fmla="*/ 2147483647 h 1816"/>
                <a:gd name="T42" fmla="*/ 2147483647 w 1816"/>
                <a:gd name="T43" fmla="*/ 2147483647 h 1816"/>
                <a:gd name="T44" fmla="*/ 2147483647 w 1816"/>
                <a:gd name="T45" fmla="*/ 2147483647 h 1816"/>
                <a:gd name="T46" fmla="*/ 2147483647 w 1816"/>
                <a:gd name="T47" fmla="*/ 2147483647 h 1816"/>
                <a:gd name="T48" fmla="*/ 2147483647 w 1816"/>
                <a:gd name="T49" fmla="*/ 2147483647 h 1816"/>
                <a:gd name="T50" fmla="*/ 2147483647 w 1816"/>
                <a:gd name="T51" fmla="*/ 2147483647 h 1816"/>
                <a:gd name="T52" fmla="*/ 2147483647 w 1816"/>
                <a:gd name="T53" fmla="*/ 2147483647 h 1816"/>
                <a:gd name="T54" fmla="*/ 2147483647 w 1816"/>
                <a:gd name="T55" fmla="*/ 2147483647 h 1816"/>
                <a:gd name="T56" fmla="*/ 2147483647 w 1816"/>
                <a:gd name="T57" fmla="*/ 2147483647 h 1816"/>
                <a:gd name="T58" fmla="*/ 2147483647 w 1816"/>
                <a:gd name="T59" fmla="*/ 2147483647 h 1816"/>
                <a:gd name="T60" fmla="*/ 2147483647 w 1816"/>
                <a:gd name="T61" fmla="*/ 2147483647 h 1816"/>
                <a:gd name="T62" fmla="*/ 2147483647 w 1816"/>
                <a:gd name="T63" fmla="*/ 2147483647 h 1816"/>
                <a:gd name="T64" fmla="*/ 2147483647 w 1816"/>
                <a:gd name="T65" fmla="*/ 2147483647 h 1816"/>
                <a:gd name="T66" fmla="*/ 2147483647 w 1816"/>
                <a:gd name="T67" fmla="*/ 2147483647 h 1816"/>
                <a:gd name="T68" fmla="*/ 2147483647 w 1816"/>
                <a:gd name="T69" fmla="*/ 2147483647 h 1816"/>
                <a:gd name="T70" fmla="*/ 2147483647 w 1816"/>
                <a:gd name="T71" fmla="*/ 2147483647 h 1816"/>
                <a:gd name="T72" fmla="*/ 2147483647 w 1816"/>
                <a:gd name="T73" fmla="*/ 2147483647 h 1816"/>
                <a:gd name="T74" fmla="*/ 2147483647 w 1816"/>
                <a:gd name="T75" fmla="*/ 2147483647 h 1816"/>
                <a:gd name="T76" fmla="*/ 2147483647 w 1816"/>
                <a:gd name="T77" fmla="*/ 2147483647 h 1816"/>
                <a:gd name="T78" fmla="*/ 2147483647 w 1816"/>
                <a:gd name="T79" fmla="*/ 2147483647 h 1816"/>
                <a:gd name="T80" fmla="*/ 2147483647 w 1816"/>
                <a:gd name="T81" fmla="*/ 2147483647 h 1816"/>
                <a:gd name="T82" fmla="*/ 2147483647 w 1816"/>
                <a:gd name="T83" fmla="*/ 2147483647 h 1816"/>
                <a:gd name="T84" fmla="*/ 2147483647 w 1816"/>
                <a:gd name="T85" fmla="*/ 2147483647 h 1816"/>
                <a:gd name="T86" fmla="*/ 2147483647 w 1816"/>
                <a:gd name="T87" fmla="*/ 2147483647 h 1816"/>
                <a:gd name="T88" fmla="*/ 2147483647 w 1816"/>
                <a:gd name="T89" fmla="*/ 2147483647 h 1816"/>
                <a:gd name="T90" fmla="*/ 2147483647 w 1816"/>
                <a:gd name="T91" fmla="*/ 2147483647 h 1816"/>
                <a:gd name="T92" fmla="*/ 2147483647 w 1816"/>
                <a:gd name="T93" fmla="*/ 2147483647 h 1816"/>
                <a:gd name="T94" fmla="*/ 2147483647 w 1816"/>
                <a:gd name="T95" fmla="*/ 2147483647 h 1816"/>
                <a:gd name="T96" fmla="*/ 2147483647 w 1816"/>
                <a:gd name="T97" fmla="*/ 2147483647 h 1816"/>
                <a:gd name="T98" fmla="*/ 2147483647 w 1816"/>
                <a:gd name="T99" fmla="*/ 2147483647 h 1816"/>
                <a:gd name="T100" fmla="*/ 2147483647 w 1816"/>
                <a:gd name="T101" fmla="*/ 2147483647 h 1816"/>
                <a:gd name="T102" fmla="*/ 2147483647 w 1816"/>
                <a:gd name="T103" fmla="*/ 2147483647 h 181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816"/>
                <a:gd name="T157" fmla="*/ 0 h 1816"/>
                <a:gd name="T158" fmla="*/ 1816 w 1816"/>
                <a:gd name="T159" fmla="*/ 1816 h 181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816" h="1816">
                  <a:moveTo>
                    <a:pt x="1816" y="978"/>
                  </a:moveTo>
                  <a:lnTo>
                    <a:pt x="1816" y="836"/>
                  </a:lnTo>
                  <a:lnTo>
                    <a:pt x="1710" y="836"/>
                  </a:lnTo>
                  <a:lnTo>
                    <a:pt x="1706" y="792"/>
                  </a:lnTo>
                  <a:lnTo>
                    <a:pt x="1698" y="750"/>
                  </a:lnTo>
                  <a:lnTo>
                    <a:pt x="1688" y="708"/>
                  </a:lnTo>
                  <a:lnTo>
                    <a:pt x="1678" y="666"/>
                  </a:lnTo>
                  <a:lnTo>
                    <a:pt x="1774" y="626"/>
                  </a:lnTo>
                  <a:lnTo>
                    <a:pt x="1718" y="494"/>
                  </a:lnTo>
                  <a:lnTo>
                    <a:pt x="1622" y="534"/>
                  </a:lnTo>
                  <a:lnTo>
                    <a:pt x="1602" y="496"/>
                  </a:lnTo>
                  <a:lnTo>
                    <a:pt x="1578" y="460"/>
                  </a:lnTo>
                  <a:lnTo>
                    <a:pt x="1552" y="424"/>
                  </a:lnTo>
                  <a:lnTo>
                    <a:pt x="1526" y="390"/>
                  </a:lnTo>
                  <a:lnTo>
                    <a:pt x="1600" y="316"/>
                  </a:lnTo>
                  <a:lnTo>
                    <a:pt x="1498" y="216"/>
                  </a:lnTo>
                  <a:lnTo>
                    <a:pt x="1426" y="290"/>
                  </a:lnTo>
                  <a:lnTo>
                    <a:pt x="1392" y="262"/>
                  </a:lnTo>
                  <a:lnTo>
                    <a:pt x="1356" y="236"/>
                  </a:lnTo>
                  <a:lnTo>
                    <a:pt x="1318" y="214"/>
                  </a:lnTo>
                  <a:lnTo>
                    <a:pt x="1280" y="192"/>
                  </a:lnTo>
                  <a:lnTo>
                    <a:pt x="1320" y="96"/>
                  </a:lnTo>
                  <a:lnTo>
                    <a:pt x="1188" y="42"/>
                  </a:lnTo>
                  <a:lnTo>
                    <a:pt x="1150" y="138"/>
                  </a:lnTo>
                  <a:lnTo>
                    <a:pt x="1108" y="126"/>
                  </a:lnTo>
                  <a:lnTo>
                    <a:pt x="1066" y="116"/>
                  </a:lnTo>
                  <a:lnTo>
                    <a:pt x="1022" y="110"/>
                  </a:lnTo>
                  <a:lnTo>
                    <a:pt x="978" y="104"/>
                  </a:lnTo>
                  <a:lnTo>
                    <a:pt x="978" y="0"/>
                  </a:lnTo>
                  <a:lnTo>
                    <a:pt x="836" y="0"/>
                  </a:lnTo>
                  <a:lnTo>
                    <a:pt x="836" y="104"/>
                  </a:lnTo>
                  <a:lnTo>
                    <a:pt x="792" y="110"/>
                  </a:lnTo>
                  <a:lnTo>
                    <a:pt x="750" y="116"/>
                  </a:lnTo>
                  <a:lnTo>
                    <a:pt x="706" y="126"/>
                  </a:lnTo>
                  <a:lnTo>
                    <a:pt x="666" y="138"/>
                  </a:lnTo>
                  <a:lnTo>
                    <a:pt x="626" y="42"/>
                  </a:lnTo>
                  <a:lnTo>
                    <a:pt x="494" y="96"/>
                  </a:lnTo>
                  <a:lnTo>
                    <a:pt x="534" y="192"/>
                  </a:lnTo>
                  <a:lnTo>
                    <a:pt x="496" y="214"/>
                  </a:lnTo>
                  <a:lnTo>
                    <a:pt x="460" y="236"/>
                  </a:lnTo>
                  <a:lnTo>
                    <a:pt x="424" y="262"/>
                  </a:lnTo>
                  <a:lnTo>
                    <a:pt x="390" y="290"/>
                  </a:lnTo>
                  <a:lnTo>
                    <a:pt x="316" y="216"/>
                  </a:lnTo>
                  <a:lnTo>
                    <a:pt x="216" y="316"/>
                  </a:lnTo>
                  <a:lnTo>
                    <a:pt x="288" y="390"/>
                  </a:lnTo>
                  <a:lnTo>
                    <a:pt x="262" y="424"/>
                  </a:lnTo>
                  <a:lnTo>
                    <a:pt x="236" y="460"/>
                  </a:lnTo>
                  <a:lnTo>
                    <a:pt x="214" y="496"/>
                  </a:lnTo>
                  <a:lnTo>
                    <a:pt x="192" y="534"/>
                  </a:lnTo>
                  <a:lnTo>
                    <a:pt x="96" y="494"/>
                  </a:lnTo>
                  <a:lnTo>
                    <a:pt x="42" y="626"/>
                  </a:lnTo>
                  <a:lnTo>
                    <a:pt x="138" y="666"/>
                  </a:lnTo>
                  <a:lnTo>
                    <a:pt x="126" y="708"/>
                  </a:lnTo>
                  <a:lnTo>
                    <a:pt x="116" y="750"/>
                  </a:lnTo>
                  <a:lnTo>
                    <a:pt x="108" y="792"/>
                  </a:lnTo>
                  <a:lnTo>
                    <a:pt x="104" y="836"/>
                  </a:lnTo>
                  <a:lnTo>
                    <a:pt x="0" y="836"/>
                  </a:lnTo>
                  <a:lnTo>
                    <a:pt x="0" y="978"/>
                  </a:lnTo>
                  <a:lnTo>
                    <a:pt x="104" y="978"/>
                  </a:lnTo>
                  <a:lnTo>
                    <a:pt x="108" y="1022"/>
                  </a:lnTo>
                  <a:lnTo>
                    <a:pt x="116" y="1066"/>
                  </a:lnTo>
                  <a:lnTo>
                    <a:pt x="126" y="1108"/>
                  </a:lnTo>
                  <a:lnTo>
                    <a:pt x="138" y="1150"/>
                  </a:lnTo>
                  <a:lnTo>
                    <a:pt x="42" y="1190"/>
                  </a:lnTo>
                  <a:lnTo>
                    <a:pt x="96" y="1320"/>
                  </a:lnTo>
                  <a:lnTo>
                    <a:pt x="192" y="1280"/>
                  </a:lnTo>
                  <a:lnTo>
                    <a:pt x="214" y="1320"/>
                  </a:lnTo>
                  <a:lnTo>
                    <a:pt x="236" y="1356"/>
                  </a:lnTo>
                  <a:lnTo>
                    <a:pt x="262" y="1392"/>
                  </a:lnTo>
                  <a:lnTo>
                    <a:pt x="288" y="1426"/>
                  </a:lnTo>
                  <a:lnTo>
                    <a:pt x="216" y="1500"/>
                  </a:lnTo>
                  <a:lnTo>
                    <a:pt x="316" y="1600"/>
                  </a:lnTo>
                  <a:lnTo>
                    <a:pt x="390" y="1526"/>
                  </a:lnTo>
                  <a:lnTo>
                    <a:pt x="424" y="1554"/>
                  </a:lnTo>
                  <a:lnTo>
                    <a:pt x="460" y="1578"/>
                  </a:lnTo>
                  <a:lnTo>
                    <a:pt x="496" y="1602"/>
                  </a:lnTo>
                  <a:lnTo>
                    <a:pt x="534" y="1622"/>
                  </a:lnTo>
                  <a:lnTo>
                    <a:pt x="494" y="1718"/>
                  </a:lnTo>
                  <a:lnTo>
                    <a:pt x="626" y="1774"/>
                  </a:lnTo>
                  <a:lnTo>
                    <a:pt x="666" y="1678"/>
                  </a:lnTo>
                  <a:lnTo>
                    <a:pt x="706" y="1690"/>
                  </a:lnTo>
                  <a:lnTo>
                    <a:pt x="750" y="1698"/>
                  </a:lnTo>
                  <a:lnTo>
                    <a:pt x="792" y="1706"/>
                  </a:lnTo>
                  <a:lnTo>
                    <a:pt x="836" y="1712"/>
                  </a:lnTo>
                  <a:lnTo>
                    <a:pt x="836" y="1816"/>
                  </a:lnTo>
                  <a:lnTo>
                    <a:pt x="978" y="1816"/>
                  </a:lnTo>
                  <a:lnTo>
                    <a:pt x="978" y="1712"/>
                  </a:lnTo>
                  <a:lnTo>
                    <a:pt x="1022" y="1706"/>
                  </a:lnTo>
                  <a:lnTo>
                    <a:pt x="1066" y="1698"/>
                  </a:lnTo>
                  <a:lnTo>
                    <a:pt x="1108" y="1690"/>
                  </a:lnTo>
                  <a:lnTo>
                    <a:pt x="1150" y="1678"/>
                  </a:lnTo>
                  <a:lnTo>
                    <a:pt x="1188" y="1774"/>
                  </a:lnTo>
                  <a:lnTo>
                    <a:pt x="1320" y="1718"/>
                  </a:lnTo>
                  <a:lnTo>
                    <a:pt x="1280" y="1622"/>
                  </a:lnTo>
                  <a:lnTo>
                    <a:pt x="1318" y="1602"/>
                  </a:lnTo>
                  <a:lnTo>
                    <a:pt x="1356" y="1578"/>
                  </a:lnTo>
                  <a:lnTo>
                    <a:pt x="1392" y="1554"/>
                  </a:lnTo>
                  <a:lnTo>
                    <a:pt x="1426" y="1526"/>
                  </a:lnTo>
                  <a:lnTo>
                    <a:pt x="1498" y="1600"/>
                  </a:lnTo>
                  <a:lnTo>
                    <a:pt x="1600" y="1500"/>
                  </a:lnTo>
                  <a:lnTo>
                    <a:pt x="1526" y="1426"/>
                  </a:lnTo>
                  <a:lnTo>
                    <a:pt x="1552" y="1392"/>
                  </a:lnTo>
                  <a:lnTo>
                    <a:pt x="1578" y="1356"/>
                  </a:lnTo>
                  <a:lnTo>
                    <a:pt x="1602" y="1320"/>
                  </a:lnTo>
                  <a:lnTo>
                    <a:pt x="1622" y="1280"/>
                  </a:lnTo>
                  <a:lnTo>
                    <a:pt x="1718" y="1320"/>
                  </a:lnTo>
                  <a:lnTo>
                    <a:pt x="1774" y="1190"/>
                  </a:lnTo>
                  <a:lnTo>
                    <a:pt x="1678" y="1150"/>
                  </a:lnTo>
                  <a:lnTo>
                    <a:pt x="1688" y="1108"/>
                  </a:lnTo>
                  <a:lnTo>
                    <a:pt x="1698" y="1066"/>
                  </a:lnTo>
                  <a:lnTo>
                    <a:pt x="1706" y="1022"/>
                  </a:lnTo>
                  <a:lnTo>
                    <a:pt x="1710" y="978"/>
                  </a:lnTo>
                  <a:lnTo>
                    <a:pt x="1816" y="978"/>
                  </a:lnTo>
                  <a:close/>
                  <a:moveTo>
                    <a:pt x="908" y="1614"/>
                  </a:moveTo>
                  <a:lnTo>
                    <a:pt x="908" y="1614"/>
                  </a:lnTo>
                  <a:lnTo>
                    <a:pt x="872" y="1612"/>
                  </a:lnTo>
                  <a:lnTo>
                    <a:pt x="836" y="1610"/>
                  </a:lnTo>
                  <a:lnTo>
                    <a:pt x="800" y="1606"/>
                  </a:lnTo>
                  <a:lnTo>
                    <a:pt x="766" y="1600"/>
                  </a:lnTo>
                  <a:lnTo>
                    <a:pt x="730" y="1592"/>
                  </a:lnTo>
                  <a:lnTo>
                    <a:pt x="698" y="1582"/>
                  </a:lnTo>
                  <a:lnTo>
                    <a:pt x="664" y="1570"/>
                  </a:lnTo>
                  <a:lnTo>
                    <a:pt x="632" y="1558"/>
                  </a:lnTo>
                  <a:lnTo>
                    <a:pt x="602" y="1544"/>
                  </a:lnTo>
                  <a:lnTo>
                    <a:pt x="570" y="1528"/>
                  </a:lnTo>
                  <a:lnTo>
                    <a:pt x="542" y="1512"/>
                  </a:lnTo>
                  <a:lnTo>
                    <a:pt x="512" y="1492"/>
                  </a:lnTo>
                  <a:lnTo>
                    <a:pt x="484" y="1474"/>
                  </a:lnTo>
                  <a:lnTo>
                    <a:pt x="458" y="1452"/>
                  </a:lnTo>
                  <a:lnTo>
                    <a:pt x="432" y="1430"/>
                  </a:lnTo>
                  <a:lnTo>
                    <a:pt x="408" y="1406"/>
                  </a:lnTo>
                  <a:lnTo>
                    <a:pt x="384" y="1382"/>
                  </a:lnTo>
                  <a:lnTo>
                    <a:pt x="362" y="1356"/>
                  </a:lnTo>
                  <a:lnTo>
                    <a:pt x="342" y="1330"/>
                  </a:lnTo>
                  <a:lnTo>
                    <a:pt x="322" y="1302"/>
                  </a:lnTo>
                  <a:lnTo>
                    <a:pt x="304" y="1274"/>
                  </a:lnTo>
                  <a:lnTo>
                    <a:pt x="286" y="1244"/>
                  </a:lnTo>
                  <a:lnTo>
                    <a:pt x="272" y="1214"/>
                  </a:lnTo>
                  <a:lnTo>
                    <a:pt x="256" y="1182"/>
                  </a:lnTo>
                  <a:lnTo>
                    <a:pt x="244" y="1150"/>
                  </a:lnTo>
                  <a:lnTo>
                    <a:pt x="234" y="1118"/>
                  </a:lnTo>
                  <a:lnTo>
                    <a:pt x="224" y="1084"/>
                  </a:lnTo>
                  <a:lnTo>
                    <a:pt x="216" y="1050"/>
                  </a:lnTo>
                  <a:lnTo>
                    <a:pt x="210" y="1016"/>
                  </a:lnTo>
                  <a:lnTo>
                    <a:pt x="206" y="980"/>
                  </a:lnTo>
                  <a:lnTo>
                    <a:pt x="202" y="944"/>
                  </a:lnTo>
                  <a:lnTo>
                    <a:pt x="202" y="908"/>
                  </a:lnTo>
                  <a:lnTo>
                    <a:pt x="202" y="872"/>
                  </a:lnTo>
                  <a:lnTo>
                    <a:pt x="206" y="836"/>
                  </a:lnTo>
                  <a:lnTo>
                    <a:pt x="210" y="800"/>
                  </a:lnTo>
                  <a:lnTo>
                    <a:pt x="216" y="766"/>
                  </a:lnTo>
                  <a:lnTo>
                    <a:pt x="224" y="732"/>
                  </a:lnTo>
                  <a:lnTo>
                    <a:pt x="234" y="698"/>
                  </a:lnTo>
                  <a:lnTo>
                    <a:pt x="244" y="664"/>
                  </a:lnTo>
                  <a:lnTo>
                    <a:pt x="256" y="632"/>
                  </a:lnTo>
                  <a:lnTo>
                    <a:pt x="272" y="602"/>
                  </a:lnTo>
                  <a:lnTo>
                    <a:pt x="286" y="572"/>
                  </a:lnTo>
                  <a:lnTo>
                    <a:pt x="304" y="542"/>
                  </a:lnTo>
                  <a:lnTo>
                    <a:pt x="322" y="512"/>
                  </a:lnTo>
                  <a:lnTo>
                    <a:pt x="342" y="486"/>
                  </a:lnTo>
                  <a:lnTo>
                    <a:pt x="362" y="458"/>
                  </a:lnTo>
                  <a:lnTo>
                    <a:pt x="384" y="432"/>
                  </a:lnTo>
                  <a:lnTo>
                    <a:pt x="408" y="408"/>
                  </a:lnTo>
                  <a:lnTo>
                    <a:pt x="432" y="386"/>
                  </a:lnTo>
                  <a:lnTo>
                    <a:pt x="458" y="362"/>
                  </a:lnTo>
                  <a:lnTo>
                    <a:pt x="484" y="342"/>
                  </a:lnTo>
                  <a:lnTo>
                    <a:pt x="512" y="322"/>
                  </a:lnTo>
                  <a:lnTo>
                    <a:pt x="542" y="304"/>
                  </a:lnTo>
                  <a:lnTo>
                    <a:pt x="570" y="286"/>
                  </a:lnTo>
                  <a:lnTo>
                    <a:pt x="602" y="272"/>
                  </a:lnTo>
                  <a:lnTo>
                    <a:pt x="632" y="258"/>
                  </a:lnTo>
                  <a:lnTo>
                    <a:pt x="664" y="244"/>
                  </a:lnTo>
                  <a:lnTo>
                    <a:pt x="698" y="234"/>
                  </a:lnTo>
                  <a:lnTo>
                    <a:pt x="730" y="224"/>
                  </a:lnTo>
                  <a:lnTo>
                    <a:pt x="766" y="216"/>
                  </a:lnTo>
                  <a:lnTo>
                    <a:pt x="800" y="210"/>
                  </a:lnTo>
                  <a:lnTo>
                    <a:pt x="836" y="206"/>
                  </a:lnTo>
                  <a:lnTo>
                    <a:pt x="872" y="202"/>
                  </a:lnTo>
                  <a:lnTo>
                    <a:pt x="908" y="202"/>
                  </a:lnTo>
                  <a:lnTo>
                    <a:pt x="944" y="202"/>
                  </a:lnTo>
                  <a:lnTo>
                    <a:pt x="980" y="206"/>
                  </a:lnTo>
                  <a:lnTo>
                    <a:pt x="1014" y="210"/>
                  </a:lnTo>
                  <a:lnTo>
                    <a:pt x="1050" y="216"/>
                  </a:lnTo>
                  <a:lnTo>
                    <a:pt x="1084" y="224"/>
                  </a:lnTo>
                  <a:lnTo>
                    <a:pt x="1118" y="234"/>
                  </a:lnTo>
                  <a:lnTo>
                    <a:pt x="1150" y="244"/>
                  </a:lnTo>
                  <a:lnTo>
                    <a:pt x="1182" y="258"/>
                  </a:lnTo>
                  <a:lnTo>
                    <a:pt x="1214" y="272"/>
                  </a:lnTo>
                  <a:lnTo>
                    <a:pt x="1244" y="286"/>
                  </a:lnTo>
                  <a:lnTo>
                    <a:pt x="1274" y="304"/>
                  </a:lnTo>
                  <a:lnTo>
                    <a:pt x="1302" y="322"/>
                  </a:lnTo>
                  <a:lnTo>
                    <a:pt x="1330" y="342"/>
                  </a:lnTo>
                  <a:lnTo>
                    <a:pt x="1356" y="362"/>
                  </a:lnTo>
                  <a:lnTo>
                    <a:pt x="1382" y="386"/>
                  </a:lnTo>
                  <a:lnTo>
                    <a:pt x="1406" y="408"/>
                  </a:lnTo>
                  <a:lnTo>
                    <a:pt x="1430" y="432"/>
                  </a:lnTo>
                  <a:lnTo>
                    <a:pt x="1452" y="458"/>
                  </a:lnTo>
                  <a:lnTo>
                    <a:pt x="1474" y="486"/>
                  </a:lnTo>
                  <a:lnTo>
                    <a:pt x="1492" y="512"/>
                  </a:lnTo>
                  <a:lnTo>
                    <a:pt x="1512" y="542"/>
                  </a:lnTo>
                  <a:lnTo>
                    <a:pt x="1528" y="572"/>
                  </a:lnTo>
                  <a:lnTo>
                    <a:pt x="1544" y="602"/>
                  </a:lnTo>
                  <a:lnTo>
                    <a:pt x="1558" y="632"/>
                  </a:lnTo>
                  <a:lnTo>
                    <a:pt x="1570" y="664"/>
                  </a:lnTo>
                  <a:lnTo>
                    <a:pt x="1582" y="698"/>
                  </a:lnTo>
                  <a:lnTo>
                    <a:pt x="1592" y="732"/>
                  </a:lnTo>
                  <a:lnTo>
                    <a:pt x="1598" y="766"/>
                  </a:lnTo>
                  <a:lnTo>
                    <a:pt x="1606" y="800"/>
                  </a:lnTo>
                  <a:lnTo>
                    <a:pt x="1610" y="836"/>
                  </a:lnTo>
                  <a:lnTo>
                    <a:pt x="1612" y="872"/>
                  </a:lnTo>
                  <a:lnTo>
                    <a:pt x="1614" y="908"/>
                  </a:lnTo>
                  <a:lnTo>
                    <a:pt x="1612" y="944"/>
                  </a:lnTo>
                  <a:lnTo>
                    <a:pt x="1610" y="980"/>
                  </a:lnTo>
                  <a:lnTo>
                    <a:pt x="1606" y="1016"/>
                  </a:lnTo>
                  <a:lnTo>
                    <a:pt x="1598" y="1050"/>
                  </a:lnTo>
                  <a:lnTo>
                    <a:pt x="1592" y="1084"/>
                  </a:lnTo>
                  <a:lnTo>
                    <a:pt x="1582" y="1118"/>
                  </a:lnTo>
                  <a:lnTo>
                    <a:pt x="1570" y="1150"/>
                  </a:lnTo>
                  <a:lnTo>
                    <a:pt x="1558" y="1182"/>
                  </a:lnTo>
                  <a:lnTo>
                    <a:pt x="1544" y="1214"/>
                  </a:lnTo>
                  <a:lnTo>
                    <a:pt x="1528" y="1244"/>
                  </a:lnTo>
                  <a:lnTo>
                    <a:pt x="1512" y="1274"/>
                  </a:lnTo>
                  <a:lnTo>
                    <a:pt x="1492" y="1302"/>
                  </a:lnTo>
                  <a:lnTo>
                    <a:pt x="1474" y="1330"/>
                  </a:lnTo>
                  <a:lnTo>
                    <a:pt x="1452" y="1356"/>
                  </a:lnTo>
                  <a:lnTo>
                    <a:pt x="1430" y="1382"/>
                  </a:lnTo>
                  <a:lnTo>
                    <a:pt x="1406" y="1406"/>
                  </a:lnTo>
                  <a:lnTo>
                    <a:pt x="1382" y="1430"/>
                  </a:lnTo>
                  <a:lnTo>
                    <a:pt x="1356" y="1452"/>
                  </a:lnTo>
                  <a:lnTo>
                    <a:pt x="1330" y="1474"/>
                  </a:lnTo>
                  <a:lnTo>
                    <a:pt x="1302" y="1492"/>
                  </a:lnTo>
                  <a:lnTo>
                    <a:pt x="1274" y="1512"/>
                  </a:lnTo>
                  <a:lnTo>
                    <a:pt x="1244" y="1528"/>
                  </a:lnTo>
                  <a:lnTo>
                    <a:pt x="1214" y="1544"/>
                  </a:lnTo>
                  <a:lnTo>
                    <a:pt x="1182" y="1558"/>
                  </a:lnTo>
                  <a:lnTo>
                    <a:pt x="1150" y="1570"/>
                  </a:lnTo>
                  <a:lnTo>
                    <a:pt x="1118" y="1582"/>
                  </a:lnTo>
                  <a:lnTo>
                    <a:pt x="1084" y="1592"/>
                  </a:lnTo>
                  <a:lnTo>
                    <a:pt x="1050" y="1600"/>
                  </a:lnTo>
                  <a:lnTo>
                    <a:pt x="1014" y="1606"/>
                  </a:lnTo>
                  <a:lnTo>
                    <a:pt x="980" y="1610"/>
                  </a:lnTo>
                  <a:lnTo>
                    <a:pt x="944" y="1612"/>
                  </a:lnTo>
                  <a:lnTo>
                    <a:pt x="908" y="1614"/>
                  </a:lnTo>
                  <a:close/>
                </a:path>
              </a:pathLst>
            </a:custGeom>
            <a:solidFill>
              <a:srgbClr val="22477D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5" name="Oval 36"/>
            <p:cNvSpPr>
              <a:spLocks/>
            </p:cNvSpPr>
            <p:nvPr/>
          </p:nvSpPr>
          <p:spPr bwMode="auto">
            <a:xfrm rot="21275257">
              <a:off x="7222279" y="3853663"/>
              <a:ext cx="1108996" cy="110899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6" name="Freeform: Shape 37"/>
            <p:cNvSpPr>
              <a:spLocks/>
            </p:cNvSpPr>
            <p:nvPr/>
          </p:nvSpPr>
          <p:spPr bwMode="auto">
            <a:xfrm rot="7501686">
              <a:off x="5875851" y="3550479"/>
              <a:ext cx="1341314" cy="1088539"/>
            </a:xfrm>
            <a:custGeom>
              <a:avLst/>
              <a:gdLst>
                <a:gd name="T0" fmla="*/ 2147483647 w 21600"/>
                <a:gd name="T1" fmla="*/ 0 h 15695"/>
                <a:gd name="T2" fmla="*/ 2147483647 w 21600"/>
                <a:gd name="T3" fmla="*/ 2147483647 h 15695"/>
                <a:gd name="T4" fmla="*/ 0 w 21600"/>
                <a:gd name="T5" fmla="*/ 2147483647 h 15695"/>
                <a:gd name="T6" fmla="*/ 0 60000 65536"/>
                <a:gd name="T7" fmla="*/ 0 60000 65536"/>
                <a:gd name="T8" fmla="*/ 0 60000 65536"/>
                <a:gd name="T9" fmla="*/ 0 w 21600"/>
                <a:gd name="T10" fmla="*/ 0 h 15695"/>
                <a:gd name="T11" fmla="*/ 21600 w 21600"/>
                <a:gd name="T12" fmla="*/ 15695 h 1569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15695" fill="none" extrusionOk="0">
                  <a:moveTo>
                    <a:pt x="14840" y="-1"/>
                  </a:moveTo>
                  <a:cubicBezTo>
                    <a:pt x="19155" y="4079"/>
                    <a:pt x="21600" y="9756"/>
                    <a:pt x="21600" y="15695"/>
                  </a:cubicBezTo>
                </a:path>
                <a:path w="21600" h="15695" stroke="0" extrusionOk="0">
                  <a:moveTo>
                    <a:pt x="14840" y="-1"/>
                  </a:moveTo>
                  <a:cubicBezTo>
                    <a:pt x="19155" y="4079"/>
                    <a:pt x="21600" y="9756"/>
                    <a:pt x="21600" y="15695"/>
                  </a:cubicBezTo>
                  <a:lnTo>
                    <a:pt x="0" y="15695"/>
                  </a:lnTo>
                  <a:lnTo>
                    <a:pt x="14840" y="-1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7" name="Freeform: Shape 38"/>
            <p:cNvSpPr>
              <a:spLocks/>
            </p:cNvSpPr>
            <p:nvPr/>
          </p:nvSpPr>
          <p:spPr bwMode="auto">
            <a:xfrm rot="256945">
              <a:off x="8059171" y="2807776"/>
              <a:ext cx="436876" cy="632667"/>
            </a:xfrm>
            <a:custGeom>
              <a:avLst/>
              <a:gdLst>
                <a:gd name="T0" fmla="*/ 2147483647 w 21600"/>
                <a:gd name="T1" fmla="*/ 0 h 31203"/>
                <a:gd name="T2" fmla="*/ 2147483647 w 21600"/>
                <a:gd name="T3" fmla="*/ 2147483647 h 31203"/>
                <a:gd name="T4" fmla="*/ 0 w 21600"/>
                <a:gd name="T5" fmla="*/ 2147483647 h 31203"/>
                <a:gd name="T6" fmla="*/ 0 60000 65536"/>
                <a:gd name="T7" fmla="*/ 0 60000 65536"/>
                <a:gd name="T8" fmla="*/ 0 60000 65536"/>
                <a:gd name="T9" fmla="*/ 0 w 21600"/>
                <a:gd name="T10" fmla="*/ 0 h 31203"/>
                <a:gd name="T11" fmla="*/ 21600 w 21600"/>
                <a:gd name="T12" fmla="*/ 31203 h 3120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31203" fill="none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cubicBezTo>
                    <a:pt x="21600" y="24780"/>
                    <a:pt x="20785" y="28155"/>
                    <a:pt x="19224" y="31202"/>
                  </a:cubicBezTo>
                </a:path>
                <a:path w="21600" h="31203" stroke="0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cubicBezTo>
                    <a:pt x="21600" y="24780"/>
                    <a:pt x="20785" y="28155"/>
                    <a:pt x="19224" y="31202"/>
                  </a:cubicBezTo>
                  <a:lnTo>
                    <a:pt x="0" y="21356"/>
                  </a:lnTo>
                  <a:lnTo>
                    <a:pt x="3237" y="-1"/>
                  </a:lnTo>
                  <a:close/>
                </a:path>
              </a:pathLst>
            </a:cu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8" name="TextBox 39"/>
            <p:cNvSpPr txBox="1">
              <a:spLocks/>
            </p:cNvSpPr>
            <p:nvPr/>
          </p:nvSpPr>
          <p:spPr bwMode="auto">
            <a:xfrm>
              <a:off x="5371773" y="2099996"/>
              <a:ext cx="1167441" cy="3068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normAutofit fontScale="92500" lnSpcReduction="10000"/>
            </a:bodyPr>
            <a:lstStyle/>
            <a:p>
              <a:pPr marL="0" lvl="1" indent="0">
                <a:buNone/>
              </a:pPr>
              <a:r>
                <a:rPr lang="zh-CN" altLang="en-US" sz="11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标题文本预设 </a:t>
              </a:r>
            </a:p>
          </p:txBody>
        </p:sp>
        <p:sp>
          <p:nvSpPr>
            <p:cNvPr id="39" name="TextBox 80"/>
            <p:cNvSpPr txBox="1">
              <a:spLocks/>
            </p:cNvSpPr>
            <p:nvPr/>
          </p:nvSpPr>
          <p:spPr bwMode="auto">
            <a:xfrm>
              <a:off x="7775767" y="2985944"/>
              <a:ext cx="659893" cy="4006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 anchorCtr="1">
              <a:normAutofit/>
            </a:bodyPr>
            <a:lstStyle/>
            <a:p>
              <a:pPr marL="0" lvl="1" indent="0" algn="ctr">
                <a:buNone/>
              </a:pPr>
              <a:r>
                <a:rPr lang="zh-CN" altLang="en-US" sz="11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标题文本预设 </a:t>
              </a:r>
            </a:p>
          </p:txBody>
        </p:sp>
        <p:sp>
          <p:nvSpPr>
            <p:cNvPr id="40" name="TextBox 81"/>
            <p:cNvSpPr txBox="1">
              <a:spLocks/>
            </p:cNvSpPr>
            <p:nvPr/>
          </p:nvSpPr>
          <p:spPr bwMode="auto">
            <a:xfrm>
              <a:off x="5905361" y="4171305"/>
              <a:ext cx="1167441" cy="3068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normAutofit fontScale="92500" lnSpcReduction="10000"/>
            </a:bodyPr>
            <a:lstStyle/>
            <a:p>
              <a:pPr marL="0" lvl="1" indent="0">
                <a:buNone/>
              </a:pPr>
              <a:r>
                <a:rPr lang="zh-CN" altLang="en-US" sz="1100" b="1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标题文本预设 </a:t>
              </a:r>
            </a:p>
          </p:txBody>
        </p:sp>
        <p:sp>
          <p:nvSpPr>
            <p:cNvPr id="41" name="Freeform: Shape 103"/>
            <p:cNvSpPr>
              <a:spLocks/>
            </p:cNvSpPr>
            <p:nvPr/>
          </p:nvSpPr>
          <p:spPr bwMode="auto">
            <a:xfrm>
              <a:off x="6483193" y="2601561"/>
              <a:ext cx="820929" cy="820929"/>
            </a:xfrm>
            <a:custGeom>
              <a:avLst/>
              <a:gdLst>
                <a:gd name="T0" fmla="*/ 118 w 236"/>
                <a:gd name="T1" fmla="*/ 142 h 236"/>
                <a:gd name="T2" fmla="*/ 142 w 236"/>
                <a:gd name="T3" fmla="*/ 118 h 236"/>
                <a:gd name="T4" fmla="*/ 137 w 236"/>
                <a:gd name="T5" fmla="*/ 105 h 236"/>
                <a:gd name="T6" fmla="*/ 118 w 236"/>
                <a:gd name="T7" fmla="*/ 95 h 236"/>
                <a:gd name="T8" fmla="*/ 99 w 236"/>
                <a:gd name="T9" fmla="*/ 105 h 236"/>
                <a:gd name="T10" fmla="*/ 94 w 236"/>
                <a:gd name="T11" fmla="*/ 118 h 236"/>
                <a:gd name="T12" fmla="*/ 118 w 236"/>
                <a:gd name="T13" fmla="*/ 142 h 236"/>
                <a:gd name="T14" fmla="*/ 170 w 236"/>
                <a:gd name="T15" fmla="*/ 89 h 236"/>
                <a:gd name="T16" fmla="*/ 170 w 236"/>
                <a:gd name="T17" fmla="*/ 70 h 236"/>
                <a:gd name="T18" fmla="*/ 170 w 236"/>
                <a:gd name="T19" fmla="*/ 67 h 236"/>
                <a:gd name="T20" fmla="*/ 167 w 236"/>
                <a:gd name="T21" fmla="*/ 67 h 236"/>
                <a:gd name="T22" fmla="*/ 147 w 236"/>
                <a:gd name="T23" fmla="*/ 67 h 236"/>
                <a:gd name="T24" fmla="*/ 147 w 236"/>
                <a:gd name="T25" fmla="*/ 90 h 236"/>
                <a:gd name="T26" fmla="*/ 170 w 236"/>
                <a:gd name="T27" fmla="*/ 89 h 236"/>
                <a:gd name="T28" fmla="*/ 118 w 236"/>
                <a:gd name="T29" fmla="*/ 0 h 236"/>
                <a:gd name="T30" fmla="*/ 0 w 236"/>
                <a:gd name="T31" fmla="*/ 118 h 236"/>
                <a:gd name="T32" fmla="*/ 118 w 236"/>
                <a:gd name="T33" fmla="*/ 236 h 236"/>
                <a:gd name="T34" fmla="*/ 236 w 236"/>
                <a:gd name="T35" fmla="*/ 118 h 236"/>
                <a:gd name="T36" fmla="*/ 118 w 236"/>
                <a:gd name="T37" fmla="*/ 0 h 236"/>
                <a:gd name="T38" fmla="*/ 185 w 236"/>
                <a:gd name="T39" fmla="*/ 105 h 236"/>
                <a:gd name="T40" fmla="*/ 185 w 236"/>
                <a:gd name="T41" fmla="*/ 160 h 236"/>
                <a:gd name="T42" fmla="*/ 159 w 236"/>
                <a:gd name="T43" fmla="*/ 186 h 236"/>
                <a:gd name="T44" fmla="*/ 77 w 236"/>
                <a:gd name="T45" fmla="*/ 186 h 236"/>
                <a:gd name="T46" fmla="*/ 51 w 236"/>
                <a:gd name="T47" fmla="*/ 160 h 236"/>
                <a:gd name="T48" fmla="*/ 51 w 236"/>
                <a:gd name="T49" fmla="*/ 105 h 236"/>
                <a:gd name="T50" fmla="*/ 51 w 236"/>
                <a:gd name="T51" fmla="*/ 77 h 236"/>
                <a:gd name="T52" fmla="*/ 77 w 236"/>
                <a:gd name="T53" fmla="*/ 51 h 236"/>
                <a:gd name="T54" fmla="*/ 159 w 236"/>
                <a:gd name="T55" fmla="*/ 51 h 236"/>
                <a:gd name="T56" fmla="*/ 185 w 236"/>
                <a:gd name="T57" fmla="*/ 77 h 236"/>
                <a:gd name="T58" fmla="*/ 185 w 236"/>
                <a:gd name="T59" fmla="*/ 105 h 236"/>
                <a:gd name="T60" fmla="*/ 155 w 236"/>
                <a:gd name="T61" fmla="*/ 118 h 236"/>
                <a:gd name="T62" fmla="*/ 118 w 236"/>
                <a:gd name="T63" fmla="*/ 155 h 236"/>
                <a:gd name="T64" fmla="*/ 81 w 236"/>
                <a:gd name="T65" fmla="*/ 118 h 236"/>
                <a:gd name="T66" fmla="*/ 84 w 236"/>
                <a:gd name="T67" fmla="*/ 105 h 236"/>
                <a:gd name="T68" fmla="*/ 64 w 236"/>
                <a:gd name="T69" fmla="*/ 105 h 236"/>
                <a:gd name="T70" fmla="*/ 64 w 236"/>
                <a:gd name="T71" fmla="*/ 160 h 236"/>
                <a:gd name="T72" fmla="*/ 77 w 236"/>
                <a:gd name="T73" fmla="*/ 172 h 236"/>
                <a:gd name="T74" fmla="*/ 159 w 236"/>
                <a:gd name="T75" fmla="*/ 172 h 236"/>
                <a:gd name="T76" fmla="*/ 172 w 236"/>
                <a:gd name="T77" fmla="*/ 160 h 236"/>
                <a:gd name="T78" fmla="*/ 172 w 236"/>
                <a:gd name="T79" fmla="*/ 105 h 236"/>
                <a:gd name="T80" fmla="*/ 152 w 236"/>
                <a:gd name="T81" fmla="*/ 105 h 236"/>
                <a:gd name="T82" fmla="*/ 155 w 236"/>
                <a:gd name="T83" fmla="*/ 11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6" h="236">
                  <a:moveTo>
                    <a:pt x="118" y="142"/>
                  </a:moveTo>
                  <a:cubicBezTo>
                    <a:pt x="131" y="142"/>
                    <a:pt x="142" y="131"/>
                    <a:pt x="142" y="118"/>
                  </a:cubicBezTo>
                  <a:cubicBezTo>
                    <a:pt x="142" y="113"/>
                    <a:pt x="140" y="108"/>
                    <a:pt x="137" y="105"/>
                  </a:cubicBezTo>
                  <a:cubicBezTo>
                    <a:pt x="133" y="99"/>
                    <a:pt x="126" y="95"/>
                    <a:pt x="118" y="95"/>
                  </a:cubicBezTo>
                  <a:cubicBezTo>
                    <a:pt x="110" y="95"/>
                    <a:pt x="103" y="99"/>
                    <a:pt x="99" y="105"/>
                  </a:cubicBezTo>
                  <a:cubicBezTo>
                    <a:pt x="96" y="108"/>
                    <a:pt x="94" y="113"/>
                    <a:pt x="94" y="118"/>
                  </a:cubicBezTo>
                  <a:cubicBezTo>
                    <a:pt x="94" y="131"/>
                    <a:pt x="105" y="142"/>
                    <a:pt x="118" y="142"/>
                  </a:cubicBezTo>
                  <a:close/>
                  <a:moveTo>
                    <a:pt x="170" y="89"/>
                  </a:moveTo>
                  <a:cubicBezTo>
                    <a:pt x="170" y="70"/>
                    <a:pt x="170" y="70"/>
                    <a:pt x="170" y="70"/>
                  </a:cubicBezTo>
                  <a:cubicBezTo>
                    <a:pt x="170" y="67"/>
                    <a:pt x="170" y="67"/>
                    <a:pt x="170" y="67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7" y="90"/>
                    <a:pt x="147" y="90"/>
                    <a:pt x="147" y="90"/>
                  </a:cubicBezTo>
                  <a:lnTo>
                    <a:pt x="170" y="89"/>
                  </a:ln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85" y="105"/>
                  </a:moveTo>
                  <a:cubicBezTo>
                    <a:pt x="185" y="160"/>
                    <a:pt x="185" y="160"/>
                    <a:pt x="185" y="160"/>
                  </a:cubicBezTo>
                  <a:cubicBezTo>
                    <a:pt x="185" y="174"/>
                    <a:pt x="173" y="186"/>
                    <a:pt x="159" y="186"/>
                  </a:cubicBezTo>
                  <a:cubicBezTo>
                    <a:pt x="77" y="186"/>
                    <a:pt x="77" y="186"/>
                    <a:pt x="77" y="186"/>
                  </a:cubicBezTo>
                  <a:cubicBezTo>
                    <a:pt x="62" y="186"/>
                    <a:pt x="51" y="174"/>
                    <a:pt x="51" y="160"/>
                  </a:cubicBezTo>
                  <a:cubicBezTo>
                    <a:pt x="51" y="105"/>
                    <a:pt x="51" y="105"/>
                    <a:pt x="51" y="105"/>
                  </a:cubicBezTo>
                  <a:cubicBezTo>
                    <a:pt x="51" y="77"/>
                    <a:pt x="51" y="77"/>
                    <a:pt x="51" y="77"/>
                  </a:cubicBezTo>
                  <a:cubicBezTo>
                    <a:pt x="51" y="63"/>
                    <a:pt x="62" y="51"/>
                    <a:pt x="77" y="51"/>
                  </a:cubicBezTo>
                  <a:cubicBezTo>
                    <a:pt x="159" y="51"/>
                    <a:pt x="159" y="51"/>
                    <a:pt x="159" y="51"/>
                  </a:cubicBezTo>
                  <a:cubicBezTo>
                    <a:pt x="173" y="51"/>
                    <a:pt x="185" y="63"/>
                    <a:pt x="185" y="77"/>
                  </a:cubicBezTo>
                  <a:lnTo>
                    <a:pt x="185" y="105"/>
                  </a:lnTo>
                  <a:close/>
                  <a:moveTo>
                    <a:pt x="155" y="118"/>
                  </a:moveTo>
                  <a:cubicBezTo>
                    <a:pt x="155" y="139"/>
                    <a:pt x="138" y="155"/>
                    <a:pt x="118" y="155"/>
                  </a:cubicBezTo>
                  <a:cubicBezTo>
                    <a:pt x="98" y="155"/>
                    <a:pt x="81" y="139"/>
                    <a:pt x="81" y="118"/>
                  </a:cubicBezTo>
                  <a:cubicBezTo>
                    <a:pt x="81" y="114"/>
                    <a:pt x="82" y="109"/>
                    <a:pt x="8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4" y="167"/>
                    <a:pt x="70" y="172"/>
                    <a:pt x="77" y="172"/>
                  </a:cubicBezTo>
                  <a:cubicBezTo>
                    <a:pt x="159" y="172"/>
                    <a:pt x="159" y="172"/>
                    <a:pt x="159" y="172"/>
                  </a:cubicBezTo>
                  <a:cubicBezTo>
                    <a:pt x="166" y="172"/>
                    <a:pt x="172" y="167"/>
                    <a:pt x="172" y="160"/>
                  </a:cubicBezTo>
                  <a:cubicBezTo>
                    <a:pt x="172" y="105"/>
                    <a:pt x="172" y="105"/>
                    <a:pt x="172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4" y="109"/>
                    <a:pt x="155" y="114"/>
                    <a:pt x="155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2" name="Freeform: Shape 104"/>
            <p:cNvSpPr>
              <a:spLocks/>
            </p:cNvSpPr>
            <p:nvPr/>
          </p:nvSpPr>
          <p:spPr bwMode="auto">
            <a:xfrm>
              <a:off x="7389453" y="4000206"/>
              <a:ext cx="800877" cy="800877"/>
            </a:xfrm>
            <a:custGeom>
              <a:avLst/>
              <a:gdLst>
                <a:gd name="T0" fmla="*/ 74 w 236"/>
                <a:gd name="T1" fmla="*/ 160 h 236"/>
                <a:gd name="T2" fmla="*/ 93 w 236"/>
                <a:gd name="T3" fmla="*/ 160 h 236"/>
                <a:gd name="T4" fmla="*/ 93 w 236"/>
                <a:gd name="T5" fmla="*/ 103 h 236"/>
                <a:gd name="T6" fmla="*/ 74 w 236"/>
                <a:gd name="T7" fmla="*/ 103 h 236"/>
                <a:gd name="T8" fmla="*/ 74 w 236"/>
                <a:gd name="T9" fmla="*/ 160 h 236"/>
                <a:gd name="T10" fmla="*/ 140 w 236"/>
                <a:gd name="T11" fmla="*/ 102 h 236"/>
                <a:gd name="T12" fmla="*/ 122 w 236"/>
                <a:gd name="T13" fmla="*/ 111 h 236"/>
                <a:gd name="T14" fmla="*/ 122 w 236"/>
                <a:gd name="T15" fmla="*/ 103 h 236"/>
                <a:gd name="T16" fmla="*/ 103 w 236"/>
                <a:gd name="T17" fmla="*/ 103 h 236"/>
                <a:gd name="T18" fmla="*/ 103 w 236"/>
                <a:gd name="T19" fmla="*/ 160 h 236"/>
                <a:gd name="T20" fmla="*/ 122 w 236"/>
                <a:gd name="T21" fmla="*/ 160 h 236"/>
                <a:gd name="T22" fmla="*/ 122 w 236"/>
                <a:gd name="T23" fmla="*/ 128 h 236"/>
                <a:gd name="T24" fmla="*/ 123 w 236"/>
                <a:gd name="T25" fmla="*/ 124 h 236"/>
                <a:gd name="T26" fmla="*/ 133 w 236"/>
                <a:gd name="T27" fmla="*/ 117 h 236"/>
                <a:gd name="T28" fmla="*/ 142 w 236"/>
                <a:gd name="T29" fmla="*/ 130 h 236"/>
                <a:gd name="T30" fmla="*/ 142 w 236"/>
                <a:gd name="T31" fmla="*/ 160 h 236"/>
                <a:gd name="T32" fmla="*/ 161 w 236"/>
                <a:gd name="T33" fmla="*/ 160 h 236"/>
                <a:gd name="T34" fmla="*/ 161 w 236"/>
                <a:gd name="T35" fmla="*/ 160 h 236"/>
                <a:gd name="T36" fmla="*/ 161 w 236"/>
                <a:gd name="T37" fmla="*/ 127 h 236"/>
                <a:gd name="T38" fmla="*/ 140 w 236"/>
                <a:gd name="T39" fmla="*/ 102 h 236"/>
                <a:gd name="T40" fmla="*/ 122 w 236"/>
                <a:gd name="T41" fmla="*/ 111 h 236"/>
                <a:gd name="T42" fmla="*/ 122 w 236"/>
                <a:gd name="T43" fmla="*/ 111 h 236"/>
                <a:gd name="T44" fmla="*/ 122 w 236"/>
                <a:gd name="T45" fmla="*/ 111 h 236"/>
                <a:gd name="T46" fmla="*/ 83 w 236"/>
                <a:gd name="T47" fmla="*/ 75 h 236"/>
                <a:gd name="T48" fmla="*/ 73 w 236"/>
                <a:gd name="T49" fmla="*/ 85 h 236"/>
                <a:gd name="T50" fmla="*/ 83 w 236"/>
                <a:gd name="T51" fmla="*/ 95 h 236"/>
                <a:gd name="T52" fmla="*/ 83 w 236"/>
                <a:gd name="T53" fmla="*/ 95 h 236"/>
                <a:gd name="T54" fmla="*/ 94 w 236"/>
                <a:gd name="T55" fmla="*/ 85 h 236"/>
                <a:gd name="T56" fmla="*/ 83 w 236"/>
                <a:gd name="T57" fmla="*/ 75 h 236"/>
                <a:gd name="T58" fmla="*/ 118 w 236"/>
                <a:gd name="T59" fmla="*/ 0 h 236"/>
                <a:gd name="T60" fmla="*/ 0 w 236"/>
                <a:gd name="T61" fmla="*/ 118 h 236"/>
                <a:gd name="T62" fmla="*/ 118 w 236"/>
                <a:gd name="T63" fmla="*/ 236 h 236"/>
                <a:gd name="T64" fmla="*/ 236 w 236"/>
                <a:gd name="T65" fmla="*/ 118 h 236"/>
                <a:gd name="T66" fmla="*/ 118 w 236"/>
                <a:gd name="T67" fmla="*/ 0 h 236"/>
                <a:gd name="T68" fmla="*/ 181 w 236"/>
                <a:gd name="T69" fmla="*/ 172 h 236"/>
                <a:gd name="T70" fmla="*/ 171 w 236"/>
                <a:gd name="T71" fmla="*/ 181 h 236"/>
                <a:gd name="T72" fmla="*/ 64 w 236"/>
                <a:gd name="T73" fmla="*/ 181 h 236"/>
                <a:gd name="T74" fmla="*/ 55 w 236"/>
                <a:gd name="T75" fmla="*/ 172 h 236"/>
                <a:gd name="T76" fmla="*/ 55 w 236"/>
                <a:gd name="T77" fmla="*/ 63 h 236"/>
                <a:gd name="T78" fmla="*/ 64 w 236"/>
                <a:gd name="T79" fmla="*/ 54 h 236"/>
                <a:gd name="T80" fmla="*/ 171 w 236"/>
                <a:gd name="T81" fmla="*/ 54 h 236"/>
                <a:gd name="T82" fmla="*/ 181 w 236"/>
                <a:gd name="T83" fmla="*/ 63 h 236"/>
                <a:gd name="T84" fmla="*/ 181 w 236"/>
                <a:gd name="T85" fmla="*/ 17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36" h="236">
                  <a:moveTo>
                    <a:pt x="74" y="160"/>
                  </a:moveTo>
                  <a:cubicBezTo>
                    <a:pt x="93" y="160"/>
                    <a:pt x="93" y="160"/>
                    <a:pt x="93" y="160"/>
                  </a:cubicBezTo>
                  <a:cubicBezTo>
                    <a:pt x="93" y="103"/>
                    <a:pt x="93" y="103"/>
                    <a:pt x="93" y="103"/>
                  </a:cubicBezTo>
                  <a:cubicBezTo>
                    <a:pt x="74" y="103"/>
                    <a:pt x="74" y="103"/>
                    <a:pt x="74" y="103"/>
                  </a:cubicBezTo>
                  <a:lnTo>
                    <a:pt x="74" y="160"/>
                  </a:lnTo>
                  <a:close/>
                  <a:moveTo>
                    <a:pt x="140" y="102"/>
                  </a:moveTo>
                  <a:cubicBezTo>
                    <a:pt x="129" y="102"/>
                    <a:pt x="125" y="107"/>
                    <a:pt x="122" y="111"/>
                  </a:cubicBezTo>
                  <a:cubicBezTo>
                    <a:pt x="122" y="103"/>
                    <a:pt x="122" y="103"/>
                    <a:pt x="122" y="103"/>
                  </a:cubicBezTo>
                  <a:cubicBezTo>
                    <a:pt x="103" y="103"/>
                    <a:pt x="103" y="103"/>
                    <a:pt x="103" y="103"/>
                  </a:cubicBezTo>
                  <a:cubicBezTo>
                    <a:pt x="104" y="108"/>
                    <a:pt x="103" y="160"/>
                    <a:pt x="103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28"/>
                    <a:pt x="122" y="128"/>
                    <a:pt x="122" y="128"/>
                  </a:cubicBezTo>
                  <a:cubicBezTo>
                    <a:pt x="122" y="127"/>
                    <a:pt x="123" y="125"/>
                    <a:pt x="123" y="124"/>
                  </a:cubicBezTo>
                  <a:cubicBezTo>
                    <a:pt x="124" y="120"/>
                    <a:pt x="128" y="117"/>
                    <a:pt x="133" y="117"/>
                  </a:cubicBezTo>
                  <a:cubicBezTo>
                    <a:pt x="140" y="117"/>
                    <a:pt x="142" y="122"/>
                    <a:pt x="142" y="130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61" y="160"/>
                    <a:pt x="161" y="160"/>
                    <a:pt x="161" y="160"/>
                  </a:cubicBezTo>
                  <a:cubicBezTo>
                    <a:pt x="161" y="160"/>
                    <a:pt x="161" y="160"/>
                    <a:pt x="161" y="160"/>
                  </a:cubicBezTo>
                  <a:cubicBezTo>
                    <a:pt x="161" y="127"/>
                    <a:pt x="161" y="127"/>
                    <a:pt x="161" y="127"/>
                  </a:cubicBezTo>
                  <a:cubicBezTo>
                    <a:pt x="161" y="110"/>
                    <a:pt x="152" y="102"/>
                    <a:pt x="140" y="102"/>
                  </a:cubicBezTo>
                  <a:close/>
                  <a:moveTo>
                    <a:pt x="122" y="111"/>
                  </a:moveTo>
                  <a:cubicBezTo>
                    <a:pt x="122" y="111"/>
                    <a:pt x="122" y="111"/>
                    <a:pt x="122" y="111"/>
                  </a:cubicBezTo>
                  <a:cubicBezTo>
                    <a:pt x="122" y="111"/>
                    <a:pt x="122" y="111"/>
                    <a:pt x="122" y="111"/>
                  </a:cubicBezTo>
                  <a:close/>
                  <a:moveTo>
                    <a:pt x="83" y="75"/>
                  </a:moveTo>
                  <a:cubicBezTo>
                    <a:pt x="77" y="75"/>
                    <a:pt x="73" y="80"/>
                    <a:pt x="73" y="85"/>
                  </a:cubicBezTo>
                  <a:cubicBezTo>
                    <a:pt x="73" y="91"/>
                    <a:pt x="77" y="95"/>
                    <a:pt x="83" y="95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0" y="95"/>
                    <a:pt x="94" y="91"/>
                    <a:pt x="94" y="85"/>
                  </a:cubicBezTo>
                  <a:cubicBezTo>
                    <a:pt x="94" y="80"/>
                    <a:pt x="90" y="75"/>
                    <a:pt x="83" y="75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81" y="172"/>
                  </a:moveTo>
                  <a:cubicBezTo>
                    <a:pt x="181" y="177"/>
                    <a:pt x="176" y="181"/>
                    <a:pt x="171" y="181"/>
                  </a:cubicBezTo>
                  <a:cubicBezTo>
                    <a:pt x="64" y="181"/>
                    <a:pt x="64" y="181"/>
                    <a:pt x="64" y="181"/>
                  </a:cubicBezTo>
                  <a:cubicBezTo>
                    <a:pt x="59" y="181"/>
                    <a:pt x="55" y="177"/>
                    <a:pt x="55" y="172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55" y="58"/>
                    <a:pt x="59" y="54"/>
                    <a:pt x="64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6" y="54"/>
                    <a:pt x="181" y="58"/>
                    <a:pt x="181" y="63"/>
                  </a:cubicBezTo>
                  <a:cubicBezTo>
                    <a:pt x="181" y="172"/>
                    <a:pt x="181" y="172"/>
                    <a:pt x="181" y="1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3" name="Freeform: Shape 105"/>
            <p:cNvSpPr>
              <a:spLocks/>
            </p:cNvSpPr>
            <p:nvPr/>
          </p:nvSpPr>
          <p:spPr bwMode="auto">
            <a:xfrm>
              <a:off x="4400601" y="2922354"/>
              <a:ext cx="914117" cy="914117"/>
            </a:xfrm>
            <a:custGeom>
              <a:avLst/>
              <a:gdLst>
                <a:gd name="T0" fmla="*/ 0 w 236"/>
                <a:gd name="T1" fmla="*/ 118 h 236"/>
                <a:gd name="T2" fmla="*/ 236 w 236"/>
                <a:gd name="T3" fmla="*/ 118 h 236"/>
                <a:gd name="T4" fmla="*/ 150 w 236"/>
                <a:gd name="T5" fmla="*/ 168 h 236"/>
                <a:gd name="T6" fmla="*/ 128 w 236"/>
                <a:gd name="T7" fmla="*/ 196 h 236"/>
                <a:gd name="T8" fmla="*/ 125 w 236"/>
                <a:gd name="T9" fmla="*/ 199 h 236"/>
                <a:gd name="T10" fmla="*/ 111 w 236"/>
                <a:gd name="T11" fmla="*/ 198 h 236"/>
                <a:gd name="T12" fmla="*/ 110 w 236"/>
                <a:gd name="T13" fmla="*/ 180 h 236"/>
                <a:gd name="T14" fmla="*/ 90 w 236"/>
                <a:gd name="T15" fmla="*/ 173 h 236"/>
                <a:gd name="T16" fmla="*/ 79 w 236"/>
                <a:gd name="T17" fmla="*/ 166 h 236"/>
                <a:gd name="T18" fmla="*/ 78 w 236"/>
                <a:gd name="T19" fmla="*/ 160 h 236"/>
                <a:gd name="T20" fmla="*/ 89 w 236"/>
                <a:gd name="T21" fmla="*/ 147 h 236"/>
                <a:gd name="T22" fmla="*/ 91 w 236"/>
                <a:gd name="T23" fmla="*/ 148 h 236"/>
                <a:gd name="T24" fmla="*/ 119 w 236"/>
                <a:gd name="T25" fmla="*/ 160 h 236"/>
                <a:gd name="T26" fmla="*/ 137 w 236"/>
                <a:gd name="T27" fmla="*/ 145 h 236"/>
                <a:gd name="T28" fmla="*/ 133 w 236"/>
                <a:gd name="T29" fmla="*/ 137 h 236"/>
                <a:gd name="T30" fmla="*/ 122 w 236"/>
                <a:gd name="T31" fmla="*/ 130 h 236"/>
                <a:gd name="T32" fmla="*/ 109 w 236"/>
                <a:gd name="T33" fmla="*/ 125 h 236"/>
                <a:gd name="T34" fmla="*/ 98 w 236"/>
                <a:gd name="T35" fmla="*/ 120 h 236"/>
                <a:gd name="T36" fmla="*/ 89 w 236"/>
                <a:gd name="T37" fmla="*/ 113 h 236"/>
                <a:gd name="T38" fmla="*/ 82 w 236"/>
                <a:gd name="T39" fmla="*/ 103 h 236"/>
                <a:gd name="T40" fmla="*/ 79 w 236"/>
                <a:gd name="T41" fmla="*/ 90 h 236"/>
                <a:gd name="T42" fmla="*/ 110 w 236"/>
                <a:gd name="T43" fmla="*/ 57 h 236"/>
                <a:gd name="T44" fmla="*/ 111 w 236"/>
                <a:gd name="T45" fmla="*/ 38 h 236"/>
                <a:gd name="T46" fmla="*/ 125 w 236"/>
                <a:gd name="T47" fmla="*/ 37 h 236"/>
                <a:gd name="T48" fmla="*/ 128 w 236"/>
                <a:gd name="T49" fmla="*/ 40 h 236"/>
                <a:gd name="T50" fmla="*/ 137 w 236"/>
                <a:gd name="T51" fmla="*/ 58 h 236"/>
                <a:gd name="T52" fmla="*/ 151 w 236"/>
                <a:gd name="T53" fmla="*/ 65 h 236"/>
                <a:gd name="T54" fmla="*/ 155 w 236"/>
                <a:gd name="T55" fmla="*/ 69 h 236"/>
                <a:gd name="T56" fmla="*/ 149 w 236"/>
                <a:gd name="T57" fmla="*/ 85 h 236"/>
                <a:gd name="T58" fmla="*/ 144 w 236"/>
                <a:gd name="T59" fmla="*/ 86 h 236"/>
                <a:gd name="T60" fmla="*/ 140 w 236"/>
                <a:gd name="T61" fmla="*/ 82 h 236"/>
                <a:gd name="T62" fmla="*/ 128 w 236"/>
                <a:gd name="T63" fmla="*/ 77 h 236"/>
                <a:gd name="T64" fmla="*/ 107 w 236"/>
                <a:gd name="T65" fmla="*/ 80 h 236"/>
                <a:gd name="T66" fmla="*/ 102 w 236"/>
                <a:gd name="T67" fmla="*/ 94 h 236"/>
                <a:gd name="T68" fmla="*/ 108 w 236"/>
                <a:gd name="T69" fmla="*/ 101 h 236"/>
                <a:gd name="T70" fmla="*/ 118 w 236"/>
                <a:gd name="T71" fmla="*/ 106 h 236"/>
                <a:gd name="T72" fmla="*/ 132 w 236"/>
                <a:gd name="T73" fmla="*/ 112 h 236"/>
                <a:gd name="T74" fmla="*/ 145 w 236"/>
                <a:gd name="T75" fmla="*/ 119 h 236"/>
                <a:gd name="T76" fmla="*/ 155 w 236"/>
                <a:gd name="T77" fmla="*/ 129 h 236"/>
                <a:gd name="T78" fmla="*/ 159 w 236"/>
                <a:gd name="T79" fmla="*/ 14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36" h="236"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moveTo>
                    <a:pt x="150" y="168"/>
                  </a:moveTo>
                  <a:cubicBezTo>
                    <a:pt x="145" y="175"/>
                    <a:pt x="137" y="179"/>
                    <a:pt x="128" y="180"/>
                  </a:cubicBezTo>
                  <a:cubicBezTo>
                    <a:pt x="128" y="196"/>
                    <a:pt x="128" y="196"/>
                    <a:pt x="128" y="196"/>
                  </a:cubicBezTo>
                  <a:cubicBezTo>
                    <a:pt x="128" y="197"/>
                    <a:pt x="127" y="198"/>
                    <a:pt x="127" y="198"/>
                  </a:cubicBezTo>
                  <a:cubicBezTo>
                    <a:pt x="126" y="199"/>
                    <a:pt x="126" y="199"/>
                    <a:pt x="125" y="199"/>
                  </a:cubicBezTo>
                  <a:cubicBezTo>
                    <a:pt x="113" y="199"/>
                    <a:pt x="113" y="199"/>
                    <a:pt x="113" y="199"/>
                  </a:cubicBezTo>
                  <a:cubicBezTo>
                    <a:pt x="112" y="199"/>
                    <a:pt x="111" y="199"/>
                    <a:pt x="111" y="198"/>
                  </a:cubicBezTo>
                  <a:cubicBezTo>
                    <a:pt x="110" y="197"/>
                    <a:pt x="110" y="197"/>
                    <a:pt x="110" y="196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06" y="180"/>
                    <a:pt x="102" y="179"/>
                    <a:pt x="99" y="177"/>
                  </a:cubicBezTo>
                  <a:cubicBezTo>
                    <a:pt x="95" y="176"/>
                    <a:pt x="92" y="175"/>
                    <a:pt x="90" y="173"/>
                  </a:cubicBezTo>
                  <a:cubicBezTo>
                    <a:pt x="88" y="172"/>
                    <a:pt x="85" y="171"/>
                    <a:pt x="83" y="169"/>
                  </a:cubicBezTo>
                  <a:cubicBezTo>
                    <a:pt x="81" y="168"/>
                    <a:pt x="80" y="166"/>
                    <a:pt x="79" y="166"/>
                  </a:cubicBezTo>
                  <a:cubicBezTo>
                    <a:pt x="79" y="165"/>
                    <a:pt x="78" y="164"/>
                    <a:pt x="78" y="164"/>
                  </a:cubicBezTo>
                  <a:cubicBezTo>
                    <a:pt x="77" y="163"/>
                    <a:pt x="77" y="162"/>
                    <a:pt x="78" y="160"/>
                  </a:cubicBezTo>
                  <a:cubicBezTo>
                    <a:pt x="87" y="148"/>
                    <a:pt x="87" y="148"/>
                    <a:pt x="87" y="148"/>
                  </a:cubicBezTo>
                  <a:cubicBezTo>
                    <a:pt x="87" y="148"/>
                    <a:pt x="88" y="147"/>
                    <a:pt x="89" y="147"/>
                  </a:cubicBezTo>
                  <a:cubicBezTo>
                    <a:pt x="90" y="147"/>
                    <a:pt x="90" y="147"/>
                    <a:pt x="91" y="148"/>
                  </a:cubicBezTo>
                  <a:cubicBezTo>
                    <a:pt x="91" y="148"/>
                    <a:pt x="91" y="148"/>
                    <a:pt x="91" y="148"/>
                  </a:cubicBezTo>
                  <a:cubicBezTo>
                    <a:pt x="98" y="154"/>
                    <a:pt x="105" y="158"/>
                    <a:pt x="112" y="159"/>
                  </a:cubicBezTo>
                  <a:cubicBezTo>
                    <a:pt x="115" y="160"/>
                    <a:pt x="117" y="160"/>
                    <a:pt x="119" y="160"/>
                  </a:cubicBezTo>
                  <a:cubicBezTo>
                    <a:pt x="124" y="160"/>
                    <a:pt x="128" y="159"/>
                    <a:pt x="131" y="156"/>
                  </a:cubicBezTo>
                  <a:cubicBezTo>
                    <a:pt x="135" y="154"/>
                    <a:pt x="137" y="150"/>
                    <a:pt x="137" y="145"/>
                  </a:cubicBezTo>
                  <a:cubicBezTo>
                    <a:pt x="137" y="144"/>
                    <a:pt x="136" y="142"/>
                    <a:pt x="136" y="140"/>
                  </a:cubicBezTo>
                  <a:cubicBezTo>
                    <a:pt x="135" y="139"/>
                    <a:pt x="134" y="138"/>
                    <a:pt x="133" y="137"/>
                  </a:cubicBezTo>
                  <a:cubicBezTo>
                    <a:pt x="132" y="136"/>
                    <a:pt x="130" y="135"/>
                    <a:pt x="127" y="133"/>
                  </a:cubicBezTo>
                  <a:cubicBezTo>
                    <a:pt x="125" y="132"/>
                    <a:pt x="123" y="131"/>
                    <a:pt x="122" y="130"/>
                  </a:cubicBezTo>
                  <a:cubicBezTo>
                    <a:pt x="120" y="130"/>
                    <a:pt x="118" y="129"/>
                    <a:pt x="115" y="128"/>
                  </a:cubicBezTo>
                  <a:cubicBezTo>
                    <a:pt x="112" y="127"/>
                    <a:pt x="110" y="126"/>
                    <a:pt x="109" y="125"/>
                  </a:cubicBezTo>
                  <a:cubicBezTo>
                    <a:pt x="108" y="125"/>
                    <a:pt x="106" y="124"/>
                    <a:pt x="104" y="123"/>
                  </a:cubicBezTo>
                  <a:cubicBezTo>
                    <a:pt x="101" y="122"/>
                    <a:pt x="100" y="121"/>
                    <a:pt x="98" y="120"/>
                  </a:cubicBezTo>
                  <a:cubicBezTo>
                    <a:pt x="97" y="119"/>
                    <a:pt x="95" y="118"/>
                    <a:pt x="93" y="117"/>
                  </a:cubicBezTo>
                  <a:cubicBezTo>
                    <a:pt x="91" y="116"/>
                    <a:pt x="90" y="114"/>
                    <a:pt x="89" y="113"/>
                  </a:cubicBezTo>
                  <a:cubicBezTo>
                    <a:pt x="87" y="112"/>
                    <a:pt x="86" y="110"/>
                    <a:pt x="85" y="109"/>
                  </a:cubicBezTo>
                  <a:cubicBezTo>
                    <a:pt x="83" y="107"/>
                    <a:pt x="82" y="105"/>
                    <a:pt x="82" y="103"/>
                  </a:cubicBezTo>
                  <a:cubicBezTo>
                    <a:pt x="81" y="102"/>
                    <a:pt x="80" y="100"/>
                    <a:pt x="80" y="97"/>
                  </a:cubicBezTo>
                  <a:cubicBezTo>
                    <a:pt x="79" y="95"/>
                    <a:pt x="79" y="93"/>
                    <a:pt x="79" y="90"/>
                  </a:cubicBezTo>
                  <a:cubicBezTo>
                    <a:pt x="79" y="82"/>
                    <a:pt x="82" y="75"/>
                    <a:pt x="88" y="69"/>
                  </a:cubicBezTo>
                  <a:cubicBezTo>
                    <a:pt x="93" y="62"/>
                    <a:pt x="101" y="58"/>
                    <a:pt x="110" y="57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40"/>
                    <a:pt x="110" y="39"/>
                    <a:pt x="111" y="38"/>
                  </a:cubicBezTo>
                  <a:cubicBezTo>
                    <a:pt x="111" y="38"/>
                    <a:pt x="112" y="37"/>
                    <a:pt x="113" y="37"/>
                  </a:cubicBezTo>
                  <a:cubicBezTo>
                    <a:pt x="125" y="37"/>
                    <a:pt x="125" y="37"/>
                    <a:pt x="125" y="37"/>
                  </a:cubicBezTo>
                  <a:cubicBezTo>
                    <a:pt x="126" y="37"/>
                    <a:pt x="126" y="38"/>
                    <a:pt x="127" y="38"/>
                  </a:cubicBezTo>
                  <a:cubicBezTo>
                    <a:pt x="127" y="39"/>
                    <a:pt x="128" y="39"/>
                    <a:pt x="128" y="40"/>
                  </a:cubicBezTo>
                  <a:cubicBezTo>
                    <a:pt x="128" y="56"/>
                    <a:pt x="128" y="56"/>
                    <a:pt x="128" y="56"/>
                  </a:cubicBezTo>
                  <a:cubicBezTo>
                    <a:pt x="131" y="57"/>
                    <a:pt x="134" y="57"/>
                    <a:pt x="137" y="58"/>
                  </a:cubicBezTo>
                  <a:cubicBezTo>
                    <a:pt x="140" y="59"/>
                    <a:pt x="143" y="60"/>
                    <a:pt x="145" y="61"/>
                  </a:cubicBezTo>
                  <a:cubicBezTo>
                    <a:pt x="147" y="62"/>
                    <a:pt x="149" y="63"/>
                    <a:pt x="151" y="65"/>
                  </a:cubicBezTo>
                  <a:cubicBezTo>
                    <a:pt x="152" y="66"/>
                    <a:pt x="153" y="67"/>
                    <a:pt x="154" y="67"/>
                  </a:cubicBezTo>
                  <a:cubicBezTo>
                    <a:pt x="155" y="68"/>
                    <a:pt x="155" y="68"/>
                    <a:pt x="155" y="69"/>
                  </a:cubicBezTo>
                  <a:cubicBezTo>
                    <a:pt x="156" y="70"/>
                    <a:pt x="156" y="71"/>
                    <a:pt x="156" y="72"/>
                  </a:cubicBezTo>
                  <a:cubicBezTo>
                    <a:pt x="149" y="85"/>
                    <a:pt x="149" y="85"/>
                    <a:pt x="149" y="85"/>
                  </a:cubicBezTo>
                  <a:cubicBezTo>
                    <a:pt x="148" y="86"/>
                    <a:pt x="148" y="86"/>
                    <a:pt x="147" y="87"/>
                  </a:cubicBezTo>
                  <a:cubicBezTo>
                    <a:pt x="146" y="87"/>
                    <a:pt x="145" y="86"/>
                    <a:pt x="144" y="86"/>
                  </a:cubicBezTo>
                  <a:cubicBezTo>
                    <a:pt x="144" y="86"/>
                    <a:pt x="144" y="85"/>
                    <a:pt x="143" y="85"/>
                  </a:cubicBezTo>
                  <a:cubicBezTo>
                    <a:pt x="142" y="84"/>
                    <a:pt x="141" y="83"/>
                    <a:pt x="140" y="82"/>
                  </a:cubicBezTo>
                  <a:cubicBezTo>
                    <a:pt x="138" y="81"/>
                    <a:pt x="136" y="80"/>
                    <a:pt x="134" y="80"/>
                  </a:cubicBezTo>
                  <a:cubicBezTo>
                    <a:pt x="133" y="79"/>
                    <a:pt x="130" y="78"/>
                    <a:pt x="128" y="77"/>
                  </a:cubicBezTo>
                  <a:cubicBezTo>
                    <a:pt x="125" y="77"/>
                    <a:pt x="123" y="76"/>
                    <a:pt x="120" y="76"/>
                  </a:cubicBezTo>
                  <a:cubicBezTo>
                    <a:pt x="115" y="76"/>
                    <a:pt x="110" y="77"/>
                    <a:pt x="107" y="80"/>
                  </a:cubicBezTo>
                  <a:cubicBezTo>
                    <a:pt x="103" y="83"/>
                    <a:pt x="101" y="86"/>
                    <a:pt x="101" y="90"/>
                  </a:cubicBezTo>
                  <a:cubicBezTo>
                    <a:pt x="101" y="92"/>
                    <a:pt x="102" y="93"/>
                    <a:pt x="102" y="94"/>
                  </a:cubicBezTo>
                  <a:cubicBezTo>
                    <a:pt x="103" y="96"/>
                    <a:pt x="103" y="97"/>
                    <a:pt x="105" y="98"/>
                  </a:cubicBezTo>
                  <a:cubicBezTo>
                    <a:pt x="106" y="99"/>
                    <a:pt x="107" y="100"/>
                    <a:pt x="108" y="101"/>
                  </a:cubicBezTo>
                  <a:cubicBezTo>
                    <a:pt x="109" y="102"/>
                    <a:pt x="111" y="103"/>
                    <a:pt x="113" y="104"/>
                  </a:cubicBezTo>
                  <a:cubicBezTo>
                    <a:pt x="115" y="105"/>
                    <a:pt x="117" y="106"/>
                    <a:pt x="118" y="106"/>
                  </a:cubicBezTo>
                  <a:cubicBezTo>
                    <a:pt x="120" y="107"/>
                    <a:pt x="122" y="108"/>
                    <a:pt x="125" y="109"/>
                  </a:cubicBezTo>
                  <a:cubicBezTo>
                    <a:pt x="128" y="110"/>
                    <a:pt x="130" y="111"/>
                    <a:pt x="132" y="112"/>
                  </a:cubicBezTo>
                  <a:cubicBezTo>
                    <a:pt x="133" y="112"/>
                    <a:pt x="136" y="113"/>
                    <a:pt x="138" y="115"/>
                  </a:cubicBezTo>
                  <a:cubicBezTo>
                    <a:pt x="141" y="116"/>
                    <a:pt x="143" y="117"/>
                    <a:pt x="145" y="119"/>
                  </a:cubicBezTo>
                  <a:cubicBezTo>
                    <a:pt x="147" y="120"/>
                    <a:pt x="149" y="121"/>
                    <a:pt x="151" y="123"/>
                  </a:cubicBezTo>
                  <a:cubicBezTo>
                    <a:pt x="153" y="125"/>
                    <a:pt x="154" y="127"/>
                    <a:pt x="155" y="129"/>
                  </a:cubicBezTo>
                  <a:cubicBezTo>
                    <a:pt x="156" y="131"/>
                    <a:pt x="157" y="133"/>
                    <a:pt x="158" y="136"/>
                  </a:cubicBezTo>
                  <a:cubicBezTo>
                    <a:pt x="159" y="138"/>
                    <a:pt x="159" y="141"/>
                    <a:pt x="159" y="144"/>
                  </a:cubicBezTo>
                  <a:cubicBezTo>
                    <a:pt x="159" y="153"/>
                    <a:pt x="156" y="161"/>
                    <a:pt x="150" y="16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86064" y="1593064"/>
            <a:ext cx="2101227" cy="2111182"/>
            <a:chOff x="586064" y="1593064"/>
            <a:chExt cx="2101227" cy="2111182"/>
          </a:xfrm>
        </p:grpSpPr>
        <p:sp>
          <p:nvSpPr>
            <p:cNvPr id="4" name="Oval 25"/>
            <p:cNvSpPr/>
            <p:nvPr/>
          </p:nvSpPr>
          <p:spPr bwMode="auto">
            <a:xfrm>
              <a:off x="588445" y="3266724"/>
              <a:ext cx="342900" cy="342900"/>
            </a:xfrm>
            <a:prstGeom prst="ellipse">
              <a:avLst/>
            </a:prstGeom>
            <a:solidFill>
              <a:srgbClr val="22477D"/>
            </a:soli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" name="Oval 52"/>
            <p:cNvSpPr/>
            <p:nvPr/>
          </p:nvSpPr>
          <p:spPr bwMode="auto">
            <a:xfrm>
              <a:off x="586064" y="1651440"/>
              <a:ext cx="342900" cy="342900"/>
            </a:xfrm>
            <a:prstGeom prst="ellipse">
              <a:avLst/>
            </a:prstGeom>
            <a:solidFill>
              <a:srgbClr val="22477D"/>
            </a:soli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" name="Oval 55"/>
            <p:cNvSpPr/>
            <p:nvPr/>
          </p:nvSpPr>
          <p:spPr bwMode="auto">
            <a:xfrm>
              <a:off x="586064" y="2459082"/>
              <a:ext cx="342900" cy="342900"/>
            </a:xfrm>
            <a:prstGeom prst="ellipse">
              <a:avLst/>
            </a:prstGeom>
            <a:solidFill>
              <a:srgbClr val="22477D"/>
            </a:soli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1" name="Group 41"/>
            <p:cNvGrpSpPr/>
            <p:nvPr/>
          </p:nvGrpSpPr>
          <p:grpSpPr>
            <a:xfrm>
              <a:off x="928965" y="1593064"/>
              <a:ext cx="1758326" cy="530914"/>
              <a:chOff x="1523492" y="2821689"/>
              <a:chExt cx="2327662" cy="707886"/>
            </a:xfrm>
          </p:grpSpPr>
          <p:sp>
            <p:nvSpPr>
              <p:cNvPr id="27" name="TextBox 42"/>
              <p:cNvSpPr txBox="1">
                <a:spLocks/>
              </p:cNvSpPr>
              <p:nvPr/>
            </p:nvSpPr>
            <p:spPr bwMode="auto">
              <a:xfrm>
                <a:off x="1523492" y="2821689"/>
                <a:ext cx="1712692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216000" tIns="0" rIns="216000" bIns="0" anchor="ctr" anchorCtr="0">
                <a:normAutofit fontScale="925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/>
                <a:r>
                  <a:rPr lang="zh-CN" altLang="en-US" sz="1600" b="1">
                    <a:solidFill>
                      <a:schemeClr val="accent1">
                        <a:lumMod val="100000"/>
                      </a:schemeClr>
                    </a:solidFill>
                    <a:cs typeface="+mn-ea"/>
                    <a:sym typeface="+mn-lt"/>
                  </a:rPr>
                  <a:t>标题文本预设 </a:t>
                </a:r>
              </a:p>
            </p:txBody>
          </p:sp>
          <p:sp>
            <p:nvSpPr>
              <p:cNvPr id="28" name="TextBox 43"/>
              <p:cNvSpPr txBox="1">
                <a:spLocks/>
              </p:cNvSpPr>
              <p:nvPr/>
            </p:nvSpPr>
            <p:spPr bwMode="auto">
              <a:xfrm>
                <a:off x="1523492" y="3067910"/>
                <a:ext cx="2327662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216000" tIns="0" rIns="216000" bIns="0" anchor="ctr" anchorCtr="0">
                <a:normAutofit fontScale="700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l">
                  <a:lnSpc>
                    <a:spcPct val="120000"/>
                  </a:lnSpc>
                  <a:defRPr/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00">
                    <a:cs typeface="+mn-ea"/>
                    <a:sym typeface="+mn-lt"/>
                  </a:rPr>
                </a:br>
                <a:r>
                  <a:rPr lang="zh-CN" altLang="en-US" sz="1000">
                    <a:cs typeface="+mn-ea"/>
                    <a:sym typeface="+mn-lt"/>
                  </a:rPr>
                  <a:t>（建议使用主题字体）</a:t>
                </a:r>
              </a:p>
            </p:txBody>
          </p:sp>
        </p:grpSp>
        <p:grpSp>
          <p:nvGrpSpPr>
            <p:cNvPr id="12" name="Group 44"/>
            <p:cNvGrpSpPr/>
            <p:nvPr/>
          </p:nvGrpSpPr>
          <p:grpSpPr>
            <a:xfrm>
              <a:off x="928965" y="2383198"/>
              <a:ext cx="1758326" cy="530914"/>
              <a:chOff x="1523492" y="2821689"/>
              <a:chExt cx="2327662" cy="707886"/>
            </a:xfrm>
          </p:grpSpPr>
          <p:sp>
            <p:nvSpPr>
              <p:cNvPr id="25" name="TextBox 45"/>
              <p:cNvSpPr txBox="1">
                <a:spLocks/>
              </p:cNvSpPr>
              <p:nvPr/>
            </p:nvSpPr>
            <p:spPr bwMode="auto">
              <a:xfrm>
                <a:off x="1523492" y="2821689"/>
                <a:ext cx="1712692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216000" tIns="0" rIns="216000" bIns="0" anchor="ctr" anchorCtr="0">
                <a:normAutofit fontScale="925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/>
                <a:r>
                  <a:rPr lang="zh-CN" altLang="en-US" sz="1600" b="1">
                    <a:solidFill>
                      <a:schemeClr val="accent2">
                        <a:lumMod val="100000"/>
                      </a:schemeClr>
                    </a:solidFill>
                    <a:cs typeface="+mn-ea"/>
                    <a:sym typeface="+mn-lt"/>
                  </a:rPr>
                  <a:t>标题文本预设 </a:t>
                </a:r>
              </a:p>
            </p:txBody>
          </p:sp>
          <p:sp>
            <p:nvSpPr>
              <p:cNvPr id="26" name="TextBox 46"/>
              <p:cNvSpPr txBox="1">
                <a:spLocks/>
              </p:cNvSpPr>
              <p:nvPr/>
            </p:nvSpPr>
            <p:spPr bwMode="auto">
              <a:xfrm>
                <a:off x="1523492" y="3067910"/>
                <a:ext cx="2327662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216000" tIns="0" rIns="216000" bIns="0" anchor="ctr" anchorCtr="0">
                <a:normAutofit fontScale="700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l">
                  <a:lnSpc>
                    <a:spcPct val="120000"/>
                  </a:lnSpc>
                  <a:defRPr/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00">
                    <a:cs typeface="+mn-ea"/>
                    <a:sym typeface="+mn-lt"/>
                  </a:rPr>
                </a:br>
                <a:r>
                  <a:rPr lang="zh-CN" altLang="en-US" sz="1000">
                    <a:cs typeface="+mn-ea"/>
                    <a:sym typeface="+mn-lt"/>
                  </a:rPr>
                  <a:t>（建议使用主题字体）</a:t>
                </a:r>
              </a:p>
            </p:txBody>
          </p:sp>
        </p:grpSp>
        <p:grpSp>
          <p:nvGrpSpPr>
            <p:cNvPr id="13" name="Group 47"/>
            <p:cNvGrpSpPr/>
            <p:nvPr/>
          </p:nvGrpSpPr>
          <p:grpSpPr>
            <a:xfrm>
              <a:off x="928965" y="3173332"/>
              <a:ext cx="1758326" cy="530914"/>
              <a:chOff x="1523492" y="2821689"/>
              <a:chExt cx="2327662" cy="707886"/>
            </a:xfrm>
          </p:grpSpPr>
          <p:sp>
            <p:nvSpPr>
              <p:cNvPr id="23" name="TextBox 48"/>
              <p:cNvSpPr txBox="1">
                <a:spLocks/>
              </p:cNvSpPr>
              <p:nvPr/>
            </p:nvSpPr>
            <p:spPr bwMode="auto">
              <a:xfrm>
                <a:off x="1523492" y="2821689"/>
                <a:ext cx="1712692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216000" tIns="0" rIns="216000" bIns="0" anchor="ctr" anchorCtr="0">
                <a:normAutofit fontScale="925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/>
                <a:r>
                  <a:rPr lang="zh-CN" altLang="en-US" sz="1600" b="1">
                    <a:solidFill>
                      <a:schemeClr val="accent3">
                        <a:lumMod val="100000"/>
                      </a:schemeClr>
                    </a:solidFill>
                    <a:cs typeface="+mn-ea"/>
                    <a:sym typeface="+mn-lt"/>
                  </a:rPr>
                  <a:t>标题文本预设 </a:t>
                </a:r>
              </a:p>
            </p:txBody>
          </p:sp>
          <p:sp>
            <p:nvSpPr>
              <p:cNvPr id="24" name="TextBox 49"/>
              <p:cNvSpPr txBox="1">
                <a:spLocks/>
              </p:cNvSpPr>
              <p:nvPr/>
            </p:nvSpPr>
            <p:spPr bwMode="auto">
              <a:xfrm>
                <a:off x="1523492" y="3067910"/>
                <a:ext cx="2327662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216000" tIns="0" rIns="216000" bIns="0" anchor="ctr" anchorCtr="0">
                <a:normAutofit fontScale="700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l">
                  <a:lnSpc>
                    <a:spcPct val="120000"/>
                  </a:lnSpc>
                  <a:defRPr/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00">
                    <a:cs typeface="+mn-ea"/>
                    <a:sym typeface="+mn-lt"/>
                  </a:rPr>
                </a:br>
                <a:r>
                  <a:rPr lang="zh-CN" altLang="en-US" sz="1000">
                    <a:cs typeface="+mn-ea"/>
                    <a:sym typeface="+mn-lt"/>
                  </a:rPr>
                  <a:t>（建议使用主题字体）</a:t>
                </a: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6636464" y="1593064"/>
            <a:ext cx="2103607" cy="2111182"/>
            <a:chOff x="6636464" y="1593064"/>
            <a:chExt cx="2103607" cy="2111182"/>
          </a:xfrm>
        </p:grpSpPr>
        <p:sp>
          <p:nvSpPr>
            <p:cNvPr id="7" name="Oval 82"/>
            <p:cNvSpPr/>
            <p:nvPr/>
          </p:nvSpPr>
          <p:spPr bwMode="auto">
            <a:xfrm>
              <a:off x="6638845" y="3266724"/>
              <a:ext cx="342900" cy="342900"/>
            </a:xfrm>
            <a:prstGeom prst="ellipse">
              <a:avLst/>
            </a:prstGeom>
            <a:solidFill>
              <a:srgbClr val="22477D"/>
            </a:soli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" name="Oval 83"/>
            <p:cNvSpPr/>
            <p:nvPr/>
          </p:nvSpPr>
          <p:spPr bwMode="auto">
            <a:xfrm>
              <a:off x="6636464" y="1651440"/>
              <a:ext cx="342900" cy="342900"/>
            </a:xfrm>
            <a:prstGeom prst="ellipse">
              <a:avLst/>
            </a:prstGeom>
            <a:solidFill>
              <a:srgbClr val="22477D"/>
            </a:soli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Oval 84"/>
            <p:cNvSpPr/>
            <p:nvPr/>
          </p:nvSpPr>
          <p:spPr bwMode="auto">
            <a:xfrm>
              <a:off x="6636464" y="2459082"/>
              <a:ext cx="342900" cy="342900"/>
            </a:xfrm>
            <a:prstGeom prst="ellipse">
              <a:avLst/>
            </a:prstGeom>
            <a:solidFill>
              <a:srgbClr val="22477D"/>
            </a:soli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4" name="Group 50"/>
            <p:cNvGrpSpPr/>
            <p:nvPr/>
          </p:nvGrpSpPr>
          <p:grpSpPr>
            <a:xfrm>
              <a:off x="6979364" y="1593064"/>
              <a:ext cx="1758326" cy="530914"/>
              <a:chOff x="1523492" y="2821689"/>
              <a:chExt cx="2327662" cy="707886"/>
            </a:xfrm>
          </p:grpSpPr>
          <p:sp>
            <p:nvSpPr>
              <p:cNvPr id="21" name="TextBox 51"/>
              <p:cNvSpPr txBox="1">
                <a:spLocks/>
              </p:cNvSpPr>
              <p:nvPr/>
            </p:nvSpPr>
            <p:spPr bwMode="auto">
              <a:xfrm>
                <a:off x="1523492" y="2821689"/>
                <a:ext cx="1712692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216000" tIns="0" rIns="216000" bIns="0" anchor="ctr" anchorCtr="0">
                <a:normAutofit fontScale="925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/>
                <a:r>
                  <a:rPr lang="zh-CN" altLang="en-US" sz="1600" b="1" dirty="0">
                    <a:solidFill>
                      <a:schemeClr val="accent1">
                        <a:lumMod val="100000"/>
                      </a:schemeClr>
                    </a:solidFill>
                    <a:cs typeface="+mn-ea"/>
                    <a:sym typeface="+mn-lt"/>
                  </a:rPr>
                  <a:t>标题文本预设 </a:t>
                </a:r>
              </a:p>
            </p:txBody>
          </p:sp>
          <p:sp>
            <p:nvSpPr>
              <p:cNvPr id="22" name="TextBox 53"/>
              <p:cNvSpPr txBox="1">
                <a:spLocks/>
              </p:cNvSpPr>
              <p:nvPr/>
            </p:nvSpPr>
            <p:spPr bwMode="auto">
              <a:xfrm>
                <a:off x="1523492" y="3067910"/>
                <a:ext cx="2327662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216000" tIns="0" rIns="216000" bIns="0" anchor="ctr" anchorCtr="0">
                <a:normAutofit fontScale="700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l">
                  <a:lnSpc>
                    <a:spcPct val="120000"/>
                  </a:lnSpc>
                  <a:defRPr/>
                </a:pPr>
                <a:r>
                  <a:rPr lang="zh-CN" altLang="en-US" sz="1000" dirty="0"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00" dirty="0">
                    <a:cs typeface="+mn-ea"/>
                    <a:sym typeface="+mn-lt"/>
                  </a:rPr>
                </a:br>
                <a:r>
                  <a:rPr lang="zh-CN" altLang="en-US" sz="1000" dirty="0">
                    <a:cs typeface="+mn-ea"/>
                    <a:sym typeface="+mn-lt"/>
                  </a:rPr>
                  <a:t>（建议使用主题字体）</a:t>
                </a:r>
              </a:p>
            </p:txBody>
          </p:sp>
        </p:grpSp>
        <p:grpSp>
          <p:nvGrpSpPr>
            <p:cNvPr id="15" name="Group 54"/>
            <p:cNvGrpSpPr/>
            <p:nvPr/>
          </p:nvGrpSpPr>
          <p:grpSpPr>
            <a:xfrm>
              <a:off x="6979364" y="2383198"/>
              <a:ext cx="1758326" cy="530914"/>
              <a:chOff x="1523492" y="2821689"/>
              <a:chExt cx="2327662" cy="707886"/>
            </a:xfrm>
          </p:grpSpPr>
          <p:sp>
            <p:nvSpPr>
              <p:cNvPr id="19" name="TextBox 56"/>
              <p:cNvSpPr txBox="1">
                <a:spLocks/>
              </p:cNvSpPr>
              <p:nvPr/>
            </p:nvSpPr>
            <p:spPr bwMode="auto">
              <a:xfrm>
                <a:off x="1523492" y="2821689"/>
                <a:ext cx="1712692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216000" tIns="0" rIns="216000" bIns="0" anchor="ctr" anchorCtr="0">
                <a:normAutofit fontScale="925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/>
                <a:r>
                  <a:rPr lang="zh-CN" altLang="en-US" sz="1600" b="1">
                    <a:solidFill>
                      <a:schemeClr val="accent2">
                        <a:lumMod val="100000"/>
                      </a:schemeClr>
                    </a:solidFill>
                    <a:cs typeface="+mn-ea"/>
                    <a:sym typeface="+mn-lt"/>
                  </a:rPr>
                  <a:t>标题文本预设 </a:t>
                </a:r>
              </a:p>
            </p:txBody>
          </p:sp>
          <p:sp>
            <p:nvSpPr>
              <p:cNvPr id="20" name="TextBox 57"/>
              <p:cNvSpPr txBox="1">
                <a:spLocks/>
              </p:cNvSpPr>
              <p:nvPr/>
            </p:nvSpPr>
            <p:spPr bwMode="auto">
              <a:xfrm>
                <a:off x="1523492" y="3067910"/>
                <a:ext cx="2327662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216000" tIns="0" rIns="216000" bIns="0" anchor="ctr" anchorCtr="0">
                <a:normAutofit fontScale="700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l">
                  <a:lnSpc>
                    <a:spcPct val="120000"/>
                  </a:lnSpc>
                  <a:defRPr/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00">
                    <a:cs typeface="+mn-ea"/>
                    <a:sym typeface="+mn-lt"/>
                  </a:rPr>
                </a:br>
                <a:r>
                  <a:rPr lang="zh-CN" altLang="en-US" sz="1000">
                    <a:cs typeface="+mn-ea"/>
                    <a:sym typeface="+mn-lt"/>
                  </a:rPr>
                  <a:t>（建议使用主题字体）</a:t>
                </a:r>
              </a:p>
            </p:txBody>
          </p:sp>
        </p:grpSp>
        <p:grpSp>
          <p:nvGrpSpPr>
            <p:cNvPr id="16" name="Group 58"/>
            <p:cNvGrpSpPr/>
            <p:nvPr/>
          </p:nvGrpSpPr>
          <p:grpSpPr>
            <a:xfrm>
              <a:off x="6981745" y="3173332"/>
              <a:ext cx="1758326" cy="530914"/>
              <a:chOff x="1523492" y="2821689"/>
              <a:chExt cx="2327662" cy="707886"/>
            </a:xfrm>
          </p:grpSpPr>
          <p:sp>
            <p:nvSpPr>
              <p:cNvPr id="17" name="TextBox 59"/>
              <p:cNvSpPr txBox="1">
                <a:spLocks/>
              </p:cNvSpPr>
              <p:nvPr/>
            </p:nvSpPr>
            <p:spPr bwMode="auto">
              <a:xfrm>
                <a:off x="1523492" y="2821689"/>
                <a:ext cx="1712692" cy="24622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216000" tIns="0" rIns="216000" bIns="0" anchor="ctr" anchorCtr="0">
                <a:normAutofit fontScale="925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lvl="1"/>
                <a:r>
                  <a:rPr lang="zh-CN" altLang="en-US" sz="1600" b="1">
                    <a:solidFill>
                      <a:schemeClr val="accent3">
                        <a:lumMod val="100000"/>
                      </a:schemeClr>
                    </a:solidFill>
                    <a:cs typeface="+mn-ea"/>
                    <a:sym typeface="+mn-lt"/>
                  </a:rPr>
                  <a:t>标题文本预设 </a:t>
                </a:r>
              </a:p>
            </p:txBody>
          </p:sp>
          <p:sp>
            <p:nvSpPr>
              <p:cNvPr id="18" name="TextBox 60"/>
              <p:cNvSpPr txBox="1">
                <a:spLocks/>
              </p:cNvSpPr>
              <p:nvPr/>
            </p:nvSpPr>
            <p:spPr bwMode="auto">
              <a:xfrm>
                <a:off x="1523492" y="3067910"/>
                <a:ext cx="2327662" cy="4616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216000" tIns="0" rIns="216000" bIns="0" anchor="ctr" anchorCtr="0">
                <a:normAutofit fontScale="70000" lnSpcReduction="20000"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l">
                  <a:lnSpc>
                    <a:spcPct val="120000"/>
                  </a:lnSpc>
                  <a:defRPr/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00">
                    <a:cs typeface="+mn-ea"/>
                    <a:sym typeface="+mn-lt"/>
                  </a:rPr>
                </a:br>
                <a:r>
                  <a:rPr lang="zh-CN" altLang="en-US" sz="1000">
                    <a:cs typeface="+mn-ea"/>
                    <a:sym typeface="+mn-lt"/>
                  </a:rPr>
                  <a:t>（建议使用主题字体）</a:t>
                </a:r>
              </a:p>
            </p:txBody>
          </p:sp>
        </p:grpSp>
      </p:grpSp>
      <p:sp>
        <p:nvSpPr>
          <p:cNvPr id="46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6088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"/>
          <p:cNvGrpSpPr/>
          <p:nvPr/>
        </p:nvGrpSpPr>
        <p:grpSpPr>
          <a:xfrm>
            <a:off x="3327226" y="1103086"/>
            <a:ext cx="2489549" cy="2798396"/>
            <a:chOff x="7277102" y="2222502"/>
            <a:chExt cx="2613535" cy="2937764"/>
          </a:xfrm>
        </p:grpSpPr>
        <p:sp>
          <p:nvSpPr>
            <p:cNvPr id="31" name="Rectangle: Rounded Corners 32"/>
            <p:cNvSpPr>
              <a:spLocks/>
            </p:cNvSpPr>
            <p:nvPr/>
          </p:nvSpPr>
          <p:spPr bwMode="auto">
            <a:xfrm>
              <a:off x="7277102" y="2438175"/>
              <a:ext cx="2613535" cy="2722091"/>
            </a:xfrm>
            <a:prstGeom prst="roundRect">
              <a:avLst>
                <a:gd name="adj" fmla="val 9967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2" name="Rectangle 33"/>
            <p:cNvSpPr>
              <a:spLocks/>
            </p:cNvSpPr>
            <p:nvPr/>
          </p:nvSpPr>
          <p:spPr bwMode="auto">
            <a:xfrm>
              <a:off x="7588317" y="2627290"/>
              <a:ext cx="1991106" cy="217030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3" name="Rectangle 34"/>
            <p:cNvSpPr>
              <a:spLocks/>
            </p:cNvSpPr>
            <p:nvPr/>
          </p:nvSpPr>
          <p:spPr bwMode="auto">
            <a:xfrm>
              <a:off x="7574771" y="2660027"/>
              <a:ext cx="1991106" cy="2170305"/>
            </a:xfrm>
            <a:prstGeom prst="rect">
              <a:avLst/>
            </a:pr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4" name="Rectangle 35"/>
            <p:cNvSpPr>
              <a:spLocks/>
            </p:cNvSpPr>
            <p:nvPr/>
          </p:nvSpPr>
          <p:spPr bwMode="auto">
            <a:xfrm>
              <a:off x="7556144" y="2692762"/>
              <a:ext cx="1991106" cy="217030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5" name="Rectangle 36"/>
            <p:cNvSpPr>
              <a:spLocks/>
            </p:cNvSpPr>
            <p:nvPr/>
          </p:nvSpPr>
          <p:spPr bwMode="auto">
            <a:xfrm>
              <a:off x="7535823" y="2717032"/>
              <a:ext cx="1991106" cy="2170305"/>
            </a:xfrm>
            <a:prstGeom prst="rect">
              <a:avLst/>
            </a:pr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6" name="Group 37"/>
            <p:cNvGrpSpPr/>
            <p:nvPr/>
          </p:nvGrpSpPr>
          <p:grpSpPr>
            <a:xfrm>
              <a:off x="7535823" y="2717032"/>
              <a:ext cx="1991106" cy="2170305"/>
              <a:chOff x="3568700" y="1579563"/>
              <a:chExt cx="2009775" cy="1990725"/>
            </a:xfrm>
            <a:effectLst/>
          </p:grpSpPr>
          <p:sp>
            <p:nvSpPr>
              <p:cNvPr id="47" name="Freeform: Shape 54"/>
              <p:cNvSpPr>
                <a:spLocks/>
              </p:cNvSpPr>
              <p:nvPr/>
            </p:nvSpPr>
            <p:spPr bwMode="auto">
              <a:xfrm>
                <a:off x="3568700" y="1579563"/>
                <a:ext cx="2009775" cy="1990725"/>
              </a:xfrm>
              <a:custGeom>
                <a:avLst/>
                <a:gdLst>
                  <a:gd name="T0" fmla="*/ 422 w 533"/>
                  <a:gd name="T1" fmla="*/ 440 h 528"/>
                  <a:gd name="T2" fmla="*/ 399 w 533"/>
                  <a:gd name="T3" fmla="*/ 497 h 528"/>
                  <a:gd name="T4" fmla="*/ 332 w 533"/>
                  <a:gd name="T5" fmla="*/ 527 h 528"/>
                  <a:gd name="T6" fmla="*/ 297 w 533"/>
                  <a:gd name="T7" fmla="*/ 528 h 528"/>
                  <a:gd name="T8" fmla="*/ 0 w 533"/>
                  <a:gd name="T9" fmla="*/ 528 h 528"/>
                  <a:gd name="T10" fmla="*/ 0 w 533"/>
                  <a:gd name="T11" fmla="*/ 0 h 528"/>
                  <a:gd name="T12" fmla="*/ 532 w 533"/>
                  <a:gd name="T13" fmla="*/ 0 h 528"/>
                  <a:gd name="T14" fmla="*/ 532 w 533"/>
                  <a:gd name="T15" fmla="*/ 276 h 528"/>
                  <a:gd name="T16" fmla="*/ 532 w 533"/>
                  <a:gd name="T17" fmla="*/ 320 h 528"/>
                  <a:gd name="T18" fmla="*/ 533 w 533"/>
                  <a:gd name="T19" fmla="*/ 388 h 528"/>
                  <a:gd name="T20" fmla="*/ 514 w 533"/>
                  <a:gd name="T21" fmla="*/ 413 h 528"/>
                  <a:gd name="T22" fmla="*/ 422 w 533"/>
                  <a:gd name="T23" fmla="*/ 440 h 5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33" h="528">
                    <a:moveTo>
                      <a:pt x="422" y="440"/>
                    </a:moveTo>
                    <a:cubicBezTo>
                      <a:pt x="422" y="440"/>
                      <a:pt x="426" y="458"/>
                      <a:pt x="399" y="497"/>
                    </a:cubicBezTo>
                    <a:cubicBezTo>
                      <a:pt x="380" y="515"/>
                      <a:pt x="355" y="526"/>
                      <a:pt x="332" y="527"/>
                    </a:cubicBezTo>
                    <a:cubicBezTo>
                      <a:pt x="315" y="528"/>
                      <a:pt x="297" y="528"/>
                      <a:pt x="297" y="528"/>
                    </a:cubicBezTo>
                    <a:cubicBezTo>
                      <a:pt x="0" y="528"/>
                      <a:pt x="0" y="528"/>
                      <a:pt x="0" y="52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32" y="0"/>
                      <a:pt x="532" y="0"/>
                      <a:pt x="532" y="0"/>
                    </a:cubicBezTo>
                    <a:cubicBezTo>
                      <a:pt x="532" y="276"/>
                      <a:pt x="532" y="276"/>
                      <a:pt x="532" y="276"/>
                    </a:cubicBezTo>
                    <a:cubicBezTo>
                      <a:pt x="532" y="276"/>
                      <a:pt x="532" y="294"/>
                      <a:pt x="532" y="320"/>
                    </a:cubicBezTo>
                    <a:cubicBezTo>
                      <a:pt x="532" y="338"/>
                      <a:pt x="533" y="368"/>
                      <a:pt x="533" y="388"/>
                    </a:cubicBezTo>
                    <a:cubicBezTo>
                      <a:pt x="533" y="398"/>
                      <a:pt x="520" y="408"/>
                      <a:pt x="514" y="413"/>
                    </a:cubicBezTo>
                    <a:cubicBezTo>
                      <a:pt x="459" y="449"/>
                      <a:pt x="422" y="440"/>
                      <a:pt x="422" y="44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8" name="Freeform: Shape 55"/>
              <p:cNvSpPr>
                <a:spLocks/>
              </p:cNvSpPr>
              <p:nvPr/>
            </p:nvSpPr>
            <p:spPr bwMode="auto">
              <a:xfrm>
                <a:off x="4876800" y="3068638"/>
                <a:ext cx="693738" cy="490538"/>
              </a:xfrm>
              <a:custGeom>
                <a:avLst/>
                <a:gdLst>
                  <a:gd name="T0" fmla="*/ 184 w 184"/>
                  <a:gd name="T1" fmla="*/ 0 h 130"/>
                  <a:gd name="T2" fmla="*/ 75 w 184"/>
                  <a:gd name="T3" fmla="*/ 45 h 130"/>
                  <a:gd name="T4" fmla="*/ 60 w 184"/>
                  <a:gd name="T5" fmla="*/ 90 h 130"/>
                  <a:gd name="T6" fmla="*/ 0 w 184"/>
                  <a:gd name="T7" fmla="*/ 130 h 130"/>
                  <a:gd name="T8" fmla="*/ 113 w 184"/>
                  <a:gd name="T9" fmla="*/ 69 h 130"/>
                  <a:gd name="T10" fmla="*/ 184 w 184"/>
                  <a:gd name="T11" fmla="*/ 0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4" h="130">
                    <a:moveTo>
                      <a:pt x="184" y="0"/>
                    </a:moveTo>
                    <a:cubicBezTo>
                      <a:pt x="121" y="56"/>
                      <a:pt x="75" y="45"/>
                      <a:pt x="75" y="45"/>
                    </a:cubicBezTo>
                    <a:cubicBezTo>
                      <a:pt x="75" y="45"/>
                      <a:pt x="75" y="60"/>
                      <a:pt x="60" y="90"/>
                    </a:cubicBezTo>
                    <a:cubicBezTo>
                      <a:pt x="46" y="117"/>
                      <a:pt x="3" y="129"/>
                      <a:pt x="0" y="130"/>
                    </a:cubicBezTo>
                    <a:cubicBezTo>
                      <a:pt x="0" y="130"/>
                      <a:pt x="40" y="129"/>
                      <a:pt x="113" y="69"/>
                    </a:cubicBezTo>
                    <a:cubicBezTo>
                      <a:pt x="161" y="29"/>
                      <a:pt x="181" y="6"/>
                      <a:pt x="184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>
                <a:solidFill>
                  <a:schemeClr val="bg1">
                    <a:lumMod val="65000"/>
                  </a:schemeClr>
                </a:solidFill>
                <a:round/>
                <a:headEnd/>
                <a:tailEnd/>
              </a:ln>
              <a:ex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37" name="Rectangle 38"/>
            <p:cNvSpPr>
              <a:spLocks/>
            </p:cNvSpPr>
            <p:nvPr/>
          </p:nvSpPr>
          <p:spPr bwMode="auto">
            <a:xfrm>
              <a:off x="7530181" y="2717032"/>
              <a:ext cx="1991106" cy="74671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0" tIns="91440" rIns="0" bIns="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sz="2800" b="1">
                  <a:solidFill>
                    <a:schemeClr val="bg1"/>
                  </a:solidFill>
                  <a:cs typeface="+mn-ea"/>
                  <a:sym typeface="+mn-lt"/>
                </a:rPr>
                <a:t>JAN</a:t>
              </a:r>
            </a:p>
          </p:txBody>
        </p:sp>
        <p:grpSp>
          <p:nvGrpSpPr>
            <p:cNvPr id="38" name="Group 39"/>
            <p:cNvGrpSpPr/>
            <p:nvPr/>
          </p:nvGrpSpPr>
          <p:grpSpPr>
            <a:xfrm>
              <a:off x="7852665" y="2806312"/>
              <a:ext cx="1346119" cy="152391"/>
              <a:chOff x="1235868" y="2609849"/>
              <a:chExt cx="757237" cy="85725"/>
            </a:xfrm>
          </p:grpSpPr>
          <p:sp>
            <p:nvSpPr>
              <p:cNvPr id="44" name="Oval 51"/>
              <p:cNvSpPr/>
              <p:nvPr/>
            </p:nvSpPr>
            <p:spPr>
              <a:xfrm>
                <a:off x="1235868" y="2609849"/>
                <a:ext cx="85725" cy="85725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5" name="Oval 52"/>
              <p:cNvSpPr/>
              <p:nvPr/>
            </p:nvSpPr>
            <p:spPr>
              <a:xfrm>
                <a:off x="1571624" y="2609849"/>
                <a:ext cx="85725" cy="85725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6" name="Oval 53"/>
              <p:cNvSpPr/>
              <p:nvPr/>
            </p:nvSpPr>
            <p:spPr>
              <a:xfrm>
                <a:off x="1907380" y="2609849"/>
                <a:ext cx="85725" cy="85725"/>
              </a:xfrm>
              <a:prstGeom prst="ellips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Group 4"/>
            <p:cNvGrpSpPr/>
            <p:nvPr/>
          </p:nvGrpSpPr>
          <p:grpSpPr>
            <a:xfrm>
              <a:off x="7867645" y="2222502"/>
              <a:ext cx="1317108" cy="684175"/>
              <a:chOff x="7867645" y="2222502"/>
              <a:chExt cx="1317108" cy="684175"/>
            </a:xfrm>
          </p:grpSpPr>
          <p:sp>
            <p:nvSpPr>
              <p:cNvPr id="41" name="Freeform: Shape 40"/>
              <p:cNvSpPr>
                <a:spLocks/>
              </p:cNvSpPr>
              <p:nvPr/>
            </p:nvSpPr>
            <p:spPr bwMode="auto">
              <a:xfrm>
                <a:off x="7867645" y="2222502"/>
                <a:ext cx="124308" cy="684175"/>
              </a:xfrm>
              <a:custGeom>
                <a:avLst/>
                <a:gdLst>
                  <a:gd name="T0" fmla="*/ 32 w 32"/>
                  <a:gd name="T1" fmla="*/ 110 h 121"/>
                  <a:gd name="T2" fmla="*/ 16 w 32"/>
                  <a:gd name="T3" fmla="*/ 121 h 121"/>
                  <a:gd name="T4" fmla="*/ 0 w 32"/>
                  <a:gd name="T5" fmla="*/ 110 h 121"/>
                  <a:gd name="T6" fmla="*/ 0 w 32"/>
                  <a:gd name="T7" fmla="*/ 12 h 121"/>
                  <a:gd name="T8" fmla="*/ 16 w 32"/>
                  <a:gd name="T9" fmla="*/ 0 h 121"/>
                  <a:gd name="T10" fmla="*/ 32 w 32"/>
                  <a:gd name="T11" fmla="*/ 12 h 121"/>
                  <a:gd name="T12" fmla="*/ 32 w 32"/>
                  <a:gd name="T13" fmla="*/ 11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121">
                    <a:moveTo>
                      <a:pt x="32" y="110"/>
                    </a:moveTo>
                    <a:cubicBezTo>
                      <a:pt x="32" y="116"/>
                      <a:pt x="25" y="121"/>
                      <a:pt x="16" y="121"/>
                    </a:cubicBezTo>
                    <a:cubicBezTo>
                      <a:pt x="7" y="121"/>
                      <a:pt x="0" y="116"/>
                      <a:pt x="0" y="11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7" y="0"/>
                      <a:pt x="16" y="0"/>
                    </a:cubicBezTo>
                    <a:cubicBezTo>
                      <a:pt x="25" y="0"/>
                      <a:pt x="32" y="5"/>
                      <a:pt x="32" y="12"/>
                    </a:cubicBezTo>
                    <a:lnTo>
                      <a:pt x="32" y="11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2" name="Freeform: Shape 41"/>
              <p:cNvSpPr>
                <a:spLocks/>
              </p:cNvSpPr>
              <p:nvPr/>
            </p:nvSpPr>
            <p:spPr bwMode="auto">
              <a:xfrm>
                <a:off x="8463579" y="2222502"/>
                <a:ext cx="124308" cy="684175"/>
              </a:xfrm>
              <a:custGeom>
                <a:avLst/>
                <a:gdLst>
                  <a:gd name="T0" fmla="*/ 32 w 32"/>
                  <a:gd name="T1" fmla="*/ 110 h 121"/>
                  <a:gd name="T2" fmla="*/ 16 w 32"/>
                  <a:gd name="T3" fmla="*/ 121 h 121"/>
                  <a:gd name="T4" fmla="*/ 0 w 32"/>
                  <a:gd name="T5" fmla="*/ 110 h 121"/>
                  <a:gd name="T6" fmla="*/ 0 w 32"/>
                  <a:gd name="T7" fmla="*/ 12 h 121"/>
                  <a:gd name="T8" fmla="*/ 16 w 32"/>
                  <a:gd name="T9" fmla="*/ 0 h 121"/>
                  <a:gd name="T10" fmla="*/ 32 w 32"/>
                  <a:gd name="T11" fmla="*/ 12 h 121"/>
                  <a:gd name="T12" fmla="*/ 32 w 32"/>
                  <a:gd name="T13" fmla="*/ 11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121">
                    <a:moveTo>
                      <a:pt x="32" y="110"/>
                    </a:moveTo>
                    <a:cubicBezTo>
                      <a:pt x="32" y="116"/>
                      <a:pt x="25" y="121"/>
                      <a:pt x="16" y="121"/>
                    </a:cubicBezTo>
                    <a:cubicBezTo>
                      <a:pt x="7" y="121"/>
                      <a:pt x="0" y="116"/>
                      <a:pt x="0" y="11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7" y="0"/>
                      <a:pt x="16" y="0"/>
                    </a:cubicBezTo>
                    <a:cubicBezTo>
                      <a:pt x="25" y="0"/>
                      <a:pt x="32" y="5"/>
                      <a:pt x="32" y="12"/>
                    </a:cubicBezTo>
                    <a:lnTo>
                      <a:pt x="32" y="11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3" name="Freeform: Shape 42"/>
              <p:cNvSpPr>
                <a:spLocks/>
              </p:cNvSpPr>
              <p:nvPr/>
            </p:nvSpPr>
            <p:spPr bwMode="auto">
              <a:xfrm>
                <a:off x="9060445" y="2222502"/>
                <a:ext cx="124308" cy="684175"/>
              </a:xfrm>
              <a:custGeom>
                <a:avLst/>
                <a:gdLst>
                  <a:gd name="T0" fmla="*/ 32 w 32"/>
                  <a:gd name="T1" fmla="*/ 110 h 121"/>
                  <a:gd name="T2" fmla="*/ 16 w 32"/>
                  <a:gd name="T3" fmla="*/ 121 h 121"/>
                  <a:gd name="T4" fmla="*/ 0 w 32"/>
                  <a:gd name="T5" fmla="*/ 110 h 121"/>
                  <a:gd name="T6" fmla="*/ 0 w 32"/>
                  <a:gd name="T7" fmla="*/ 12 h 121"/>
                  <a:gd name="T8" fmla="*/ 16 w 32"/>
                  <a:gd name="T9" fmla="*/ 0 h 121"/>
                  <a:gd name="T10" fmla="*/ 32 w 32"/>
                  <a:gd name="T11" fmla="*/ 12 h 121"/>
                  <a:gd name="T12" fmla="*/ 32 w 32"/>
                  <a:gd name="T13" fmla="*/ 11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121">
                    <a:moveTo>
                      <a:pt x="32" y="110"/>
                    </a:moveTo>
                    <a:cubicBezTo>
                      <a:pt x="32" y="116"/>
                      <a:pt x="25" y="121"/>
                      <a:pt x="16" y="121"/>
                    </a:cubicBezTo>
                    <a:cubicBezTo>
                      <a:pt x="7" y="121"/>
                      <a:pt x="0" y="116"/>
                      <a:pt x="0" y="11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5"/>
                      <a:pt x="7" y="0"/>
                      <a:pt x="16" y="0"/>
                    </a:cubicBezTo>
                    <a:cubicBezTo>
                      <a:pt x="25" y="0"/>
                      <a:pt x="32" y="5"/>
                      <a:pt x="32" y="12"/>
                    </a:cubicBezTo>
                    <a:lnTo>
                      <a:pt x="32" y="11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40" name="TextBox 56"/>
            <p:cNvSpPr txBox="1"/>
            <p:nvPr/>
          </p:nvSpPr>
          <p:spPr>
            <a:xfrm>
              <a:off x="8042497" y="3484477"/>
              <a:ext cx="953159" cy="945081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en-US" sz="72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20</a:t>
              </a:r>
            </a:p>
          </p:txBody>
        </p:sp>
      </p:grpSp>
      <p:grpSp>
        <p:nvGrpSpPr>
          <p:cNvPr id="6" name="Group 49"/>
          <p:cNvGrpSpPr/>
          <p:nvPr/>
        </p:nvGrpSpPr>
        <p:grpSpPr>
          <a:xfrm>
            <a:off x="6128111" y="1434087"/>
            <a:ext cx="2062292" cy="2597568"/>
            <a:chOff x="8170814" y="1912116"/>
            <a:chExt cx="2749722" cy="3463424"/>
          </a:xfrm>
        </p:grpSpPr>
        <p:grpSp>
          <p:nvGrpSpPr>
            <p:cNvPr id="10" name="Group 50"/>
            <p:cNvGrpSpPr/>
            <p:nvPr/>
          </p:nvGrpSpPr>
          <p:grpSpPr>
            <a:xfrm>
              <a:off x="8170814" y="1912116"/>
              <a:ext cx="2611177" cy="3463424"/>
              <a:chOff x="1193500" y="1491637"/>
              <a:chExt cx="3761195" cy="3463424"/>
            </a:xfrm>
          </p:grpSpPr>
          <p:grpSp>
            <p:nvGrpSpPr>
              <p:cNvPr id="13" name="Group 59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0" name="TextBox 66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cs typeface="+mn-ea"/>
                      <a:sym typeface="+mn-lt"/>
                    </a:rPr>
                  </a:br>
                  <a:r>
                    <a:rPr lang="zh-CN" altLang="en-US" sz="1000"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21" name="Rectangle 67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accent1"/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grpSp>
            <p:nvGrpSpPr>
              <p:cNvPr id="14" name="Group 60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8" name="TextBox 64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cs typeface="+mn-ea"/>
                      <a:sym typeface="+mn-lt"/>
                    </a:rPr>
                  </a:br>
                  <a:r>
                    <a:rPr lang="zh-CN" altLang="en-US" sz="1000"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19" name="Rectangle 65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accent2"/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grpSp>
            <p:nvGrpSpPr>
              <p:cNvPr id="15" name="Group 61"/>
              <p:cNvGrpSpPr/>
              <p:nvPr/>
            </p:nvGrpSpPr>
            <p:grpSpPr>
              <a:xfrm>
                <a:off x="1193500" y="4139453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6" name="TextBox 62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cs typeface="+mn-ea"/>
                      <a:sym typeface="+mn-lt"/>
                    </a:rPr>
                  </a:br>
                  <a:r>
                    <a:rPr lang="zh-CN" altLang="en-US" sz="1000"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17" name="Rectangle 63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accent5"/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</p:grpSp>
        <p:cxnSp>
          <p:nvCxnSpPr>
            <p:cNvPr id="11" name="Straight Connector 57"/>
            <p:cNvCxnSpPr/>
            <p:nvPr/>
          </p:nvCxnSpPr>
          <p:spPr>
            <a:xfrm>
              <a:off x="8472264" y="2924944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58"/>
            <p:cNvCxnSpPr/>
            <p:nvPr/>
          </p:nvCxnSpPr>
          <p:spPr>
            <a:xfrm>
              <a:off x="8472264" y="4263691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组合 48"/>
          <p:cNvGrpSpPr/>
          <p:nvPr/>
        </p:nvGrpSpPr>
        <p:grpSpPr>
          <a:xfrm>
            <a:off x="980601" y="1434087"/>
            <a:ext cx="2035290" cy="2597568"/>
            <a:chOff x="980601" y="1434087"/>
            <a:chExt cx="2035290" cy="2597568"/>
          </a:xfrm>
        </p:grpSpPr>
        <p:grpSp>
          <p:nvGrpSpPr>
            <p:cNvPr id="5" name="Group 24"/>
            <p:cNvGrpSpPr/>
            <p:nvPr/>
          </p:nvGrpSpPr>
          <p:grpSpPr>
            <a:xfrm>
              <a:off x="1057508" y="1434087"/>
              <a:ext cx="1958383" cy="2597568"/>
              <a:chOff x="1193500" y="1491637"/>
              <a:chExt cx="3761195" cy="3463424"/>
            </a:xfrm>
          </p:grpSpPr>
          <p:grpSp>
            <p:nvGrpSpPr>
              <p:cNvPr id="22" name="Group 25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9" name="TextBox 47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 dirty="0"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 dirty="0">
                      <a:cs typeface="+mn-ea"/>
                      <a:sym typeface="+mn-lt"/>
                    </a:rPr>
                  </a:br>
                  <a:r>
                    <a:rPr lang="zh-CN" altLang="en-US" sz="1000" dirty="0"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30" name="Rectangle 48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>
                      <a:solidFill>
                        <a:schemeClr val="accent1"/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grpSp>
            <p:nvGrpSpPr>
              <p:cNvPr id="23" name="Group 29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7" name="TextBox 44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cs typeface="+mn-ea"/>
                      <a:sym typeface="+mn-lt"/>
                    </a:rPr>
                  </a:br>
                  <a:r>
                    <a:rPr lang="zh-CN" altLang="en-US" sz="1000"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28" name="Rectangle 46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>
                      <a:solidFill>
                        <a:schemeClr val="accent2"/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grpSp>
            <p:nvGrpSpPr>
              <p:cNvPr id="24" name="Group 30"/>
              <p:cNvGrpSpPr/>
              <p:nvPr/>
            </p:nvGrpSpPr>
            <p:grpSpPr>
              <a:xfrm>
                <a:off x="1193500" y="4139453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5" name="TextBox 31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cs typeface="+mn-ea"/>
                      <a:sym typeface="+mn-lt"/>
                    </a:rPr>
                  </a:br>
                  <a:r>
                    <a:rPr lang="zh-CN" altLang="en-US" sz="1000"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26" name="Rectangle 43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>
                      <a:solidFill>
                        <a:schemeClr val="accent5"/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7" name="Group 68"/>
            <p:cNvGrpSpPr/>
            <p:nvPr/>
          </p:nvGrpSpPr>
          <p:grpSpPr>
            <a:xfrm>
              <a:off x="980601" y="2193708"/>
              <a:ext cx="1836204" cy="1004060"/>
              <a:chOff x="1307468" y="2924944"/>
              <a:chExt cx="2448272" cy="1338747"/>
            </a:xfrm>
          </p:grpSpPr>
          <p:cxnSp>
            <p:nvCxnSpPr>
              <p:cNvPr id="8" name="Straight Connector 69"/>
              <p:cNvCxnSpPr/>
              <p:nvPr/>
            </p:nvCxnSpPr>
            <p:spPr>
              <a:xfrm>
                <a:off x="1307468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70"/>
              <p:cNvCxnSpPr/>
              <p:nvPr/>
            </p:nvCxnSpPr>
            <p:spPr>
              <a:xfrm>
                <a:off x="1307468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0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1021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/>
          <p:nvPr/>
        </p:nvGrpSpPr>
        <p:grpSpPr>
          <a:xfrm>
            <a:off x="3493633" y="1293310"/>
            <a:ext cx="2156731" cy="3258796"/>
            <a:chOff x="4762500" y="1445060"/>
            <a:chExt cx="3109850" cy="4698946"/>
          </a:xfrm>
        </p:grpSpPr>
        <p:grpSp>
          <p:nvGrpSpPr>
            <p:cNvPr id="54" name="Group 7"/>
            <p:cNvGrpSpPr/>
            <p:nvPr/>
          </p:nvGrpSpPr>
          <p:grpSpPr>
            <a:xfrm>
              <a:off x="5074795" y="4242054"/>
              <a:ext cx="2042413" cy="1901952"/>
              <a:chOff x="5074795" y="3502152"/>
              <a:chExt cx="2042413" cy="1901952"/>
            </a:xfrm>
          </p:grpSpPr>
          <p:sp>
            <p:nvSpPr>
              <p:cNvPr id="61" name="Oval 1"/>
              <p:cNvSpPr/>
              <p:nvPr/>
            </p:nvSpPr>
            <p:spPr>
              <a:xfrm>
                <a:off x="5510784" y="3502152"/>
                <a:ext cx="1170432" cy="1170432"/>
              </a:xfrm>
              <a:prstGeom prst="ellipse">
                <a:avLst/>
              </a:prstGeom>
              <a:solidFill>
                <a:srgbClr val="22477D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62" name="Freeform: Shape 5"/>
              <p:cNvSpPr/>
              <p:nvPr/>
            </p:nvSpPr>
            <p:spPr>
              <a:xfrm>
                <a:off x="5074795" y="4599432"/>
                <a:ext cx="2042413" cy="804672"/>
              </a:xfrm>
              <a:custGeom>
                <a:avLst/>
                <a:gdLst>
                  <a:gd name="connsiteX0" fmla="*/ 1021206 w 2042413"/>
                  <a:gd name="connsiteY0" fmla="*/ 0 h 804672"/>
                  <a:gd name="connsiteX1" fmla="*/ 2025490 w 2042413"/>
                  <a:gd name="connsiteY1" fmla="*/ 738858 h 804672"/>
                  <a:gd name="connsiteX2" fmla="*/ 2042413 w 2042413"/>
                  <a:gd name="connsiteY2" fmla="*/ 804672 h 804672"/>
                  <a:gd name="connsiteX3" fmla="*/ 0 w 2042413"/>
                  <a:gd name="connsiteY3" fmla="*/ 804672 h 804672"/>
                  <a:gd name="connsiteX4" fmla="*/ 16922 w 2042413"/>
                  <a:gd name="connsiteY4" fmla="*/ 738858 h 804672"/>
                  <a:gd name="connsiteX5" fmla="*/ 1021206 w 2042413"/>
                  <a:gd name="connsiteY5" fmla="*/ 0 h 804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42413" h="804672">
                    <a:moveTo>
                      <a:pt x="1021206" y="0"/>
                    </a:moveTo>
                    <a:cubicBezTo>
                      <a:pt x="1493075" y="0"/>
                      <a:pt x="1892351" y="310801"/>
                      <a:pt x="2025490" y="738858"/>
                    </a:cubicBezTo>
                    <a:lnTo>
                      <a:pt x="2042413" y="804672"/>
                    </a:lnTo>
                    <a:lnTo>
                      <a:pt x="0" y="804672"/>
                    </a:lnTo>
                    <a:lnTo>
                      <a:pt x="16922" y="738858"/>
                    </a:lnTo>
                    <a:cubicBezTo>
                      <a:pt x="150062" y="310801"/>
                      <a:pt x="549338" y="0"/>
                      <a:pt x="1021206" y="0"/>
                    </a:cubicBezTo>
                    <a:close/>
                  </a:path>
                </a:pathLst>
              </a:custGeom>
              <a:solidFill>
                <a:srgbClr val="22477D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55" name="Freeform: Shape 20"/>
            <p:cNvSpPr/>
            <p:nvPr/>
          </p:nvSpPr>
          <p:spPr>
            <a:xfrm>
              <a:off x="6171566" y="1639412"/>
              <a:ext cx="1700784" cy="2479579"/>
            </a:xfrm>
            <a:custGeom>
              <a:avLst/>
              <a:gdLst>
                <a:gd name="connsiteX0" fmla="*/ 443484 w 886968"/>
                <a:gd name="connsiteY0" fmla="*/ 0 h 1293114"/>
                <a:gd name="connsiteX1" fmla="*/ 886968 w 886968"/>
                <a:gd name="connsiteY1" fmla="*/ 443484 h 1293114"/>
                <a:gd name="connsiteX2" fmla="*/ 532862 w 886968"/>
                <a:gd name="connsiteY2" fmla="*/ 877958 h 1293114"/>
                <a:gd name="connsiteX3" fmla="*/ 443485 w 886968"/>
                <a:gd name="connsiteY3" fmla="*/ 886968 h 1293114"/>
                <a:gd name="connsiteX4" fmla="*/ 443485 w 886968"/>
                <a:gd name="connsiteY4" fmla="*/ 887079 h 1293114"/>
                <a:gd name="connsiteX5" fmla="*/ 442389 w 886968"/>
                <a:gd name="connsiteY5" fmla="*/ 886968 h 1293114"/>
                <a:gd name="connsiteX6" fmla="*/ 8988 w 886968"/>
                <a:gd name="connsiteY6" fmla="*/ 1240200 h 1293114"/>
                <a:gd name="connsiteX7" fmla="*/ 3654 w 886968"/>
                <a:gd name="connsiteY7" fmla="*/ 1293114 h 1293114"/>
                <a:gd name="connsiteX8" fmla="*/ 1 w 886968"/>
                <a:gd name="connsiteY8" fmla="*/ 1293114 h 1293114"/>
                <a:gd name="connsiteX9" fmla="*/ 1 w 886968"/>
                <a:gd name="connsiteY9" fmla="*/ 443494 h 1293114"/>
                <a:gd name="connsiteX10" fmla="*/ 0 w 886968"/>
                <a:gd name="connsiteY10" fmla="*/ 443484 h 1293114"/>
                <a:gd name="connsiteX11" fmla="*/ 443484 w 886968"/>
                <a:gd name="connsiteY11" fmla="*/ 0 h 1293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6968" h="1293114">
                  <a:moveTo>
                    <a:pt x="443484" y="0"/>
                  </a:moveTo>
                  <a:cubicBezTo>
                    <a:pt x="688413" y="0"/>
                    <a:pt x="886968" y="198555"/>
                    <a:pt x="886968" y="443484"/>
                  </a:cubicBezTo>
                  <a:cubicBezTo>
                    <a:pt x="886968" y="657797"/>
                    <a:pt x="734950" y="836605"/>
                    <a:pt x="532862" y="877958"/>
                  </a:cubicBezTo>
                  <a:lnTo>
                    <a:pt x="443485" y="886968"/>
                  </a:lnTo>
                  <a:lnTo>
                    <a:pt x="443485" y="887079"/>
                  </a:lnTo>
                  <a:lnTo>
                    <a:pt x="442389" y="886968"/>
                  </a:lnTo>
                  <a:cubicBezTo>
                    <a:pt x="228605" y="886968"/>
                    <a:pt x="50239" y="1038611"/>
                    <a:pt x="8988" y="1240200"/>
                  </a:cubicBezTo>
                  <a:lnTo>
                    <a:pt x="3654" y="1293114"/>
                  </a:lnTo>
                  <a:lnTo>
                    <a:pt x="1" y="1293114"/>
                  </a:lnTo>
                  <a:lnTo>
                    <a:pt x="1" y="443494"/>
                  </a:lnTo>
                  <a:lnTo>
                    <a:pt x="0" y="443484"/>
                  </a:lnTo>
                  <a:cubicBezTo>
                    <a:pt x="0" y="198555"/>
                    <a:pt x="198555" y="0"/>
                    <a:pt x="443484" y="0"/>
                  </a:cubicBezTo>
                  <a:close/>
                </a:path>
              </a:pathLst>
            </a:cu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6" name="Freeform: Shape 21"/>
            <p:cNvSpPr/>
            <p:nvPr/>
          </p:nvSpPr>
          <p:spPr>
            <a:xfrm flipH="1">
              <a:off x="4762500" y="2313742"/>
              <a:ext cx="1238250" cy="1805249"/>
            </a:xfrm>
            <a:custGeom>
              <a:avLst/>
              <a:gdLst>
                <a:gd name="connsiteX0" fmla="*/ 443484 w 886968"/>
                <a:gd name="connsiteY0" fmla="*/ 0 h 1293114"/>
                <a:gd name="connsiteX1" fmla="*/ 886968 w 886968"/>
                <a:gd name="connsiteY1" fmla="*/ 443484 h 1293114"/>
                <a:gd name="connsiteX2" fmla="*/ 532862 w 886968"/>
                <a:gd name="connsiteY2" fmla="*/ 877958 h 1293114"/>
                <a:gd name="connsiteX3" fmla="*/ 443485 w 886968"/>
                <a:gd name="connsiteY3" fmla="*/ 886968 h 1293114"/>
                <a:gd name="connsiteX4" fmla="*/ 443485 w 886968"/>
                <a:gd name="connsiteY4" fmla="*/ 887079 h 1293114"/>
                <a:gd name="connsiteX5" fmla="*/ 442389 w 886968"/>
                <a:gd name="connsiteY5" fmla="*/ 886968 h 1293114"/>
                <a:gd name="connsiteX6" fmla="*/ 8988 w 886968"/>
                <a:gd name="connsiteY6" fmla="*/ 1240200 h 1293114"/>
                <a:gd name="connsiteX7" fmla="*/ 3654 w 886968"/>
                <a:gd name="connsiteY7" fmla="*/ 1293114 h 1293114"/>
                <a:gd name="connsiteX8" fmla="*/ 1 w 886968"/>
                <a:gd name="connsiteY8" fmla="*/ 1293114 h 1293114"/>
                <a:gd name="connsiteX9" fmla="*/ 1 w 886968"/>
                <a:gd name="connsiteY9" fmla="*/ 443494 h 1293114"/>
                <a:gd name="connsiteX10" fmla="*/ 0 w 886968"/>
                <a:gd name="connsiteY10" fmla="*/ 443484 h 1293114"/>
                <a:gd name="connsiteX11" fmla="*/ 443484 w 886968"/>
                <a:gd name="connsiteY11" fmla="*/ 0 h 1293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6968" h="1293114">
                  <a:moveTo>
                    <a:pt x="443484" y="0"/>
                  </a:moveTo>
                  <a:cubicBezTo>
                    <a:pt x="688413" y="0"/>
                    <a:pt x="886968" y="198555"/>
                    <a:pt x="886968" y="443484"/>
                  </a:cubicBezTo>
                  <a:cubicBezTo>
                    <a:pt x="886968" y="657797"/>
                    <a:pt x="734950" y="836605"/>
                    <a:pt x="532862" y="877958"/>
                  </a:cubicBezTo>
                  <a:lnTo>
                    <a:pt x="443485" y="886968"/>
                  </a:lnTo>
                  <a:lnTo>
                    <a:pt x="443485" y="887079"/>
                  </a:lnTo>
                  <a:lnTo>
                    <a:pt x="442389" y="886968"/>
                  </a:lnTo>
                  <a:cubicBezTo>
                    <a:pt x="228605" y="886968"/>
                    <a:pt x="50239" y="1038611"/>
                    <a:pt x="8988" y="1240200"/>
                  </a:cubicBezTo>
                  <a:lnTo>
                    <a:pt x="3654" y="1293114"/>
                  </a:lnTo>
                  <a:lnTo>
                    <a:pt x="1" y="1293114"/>
                  </a:lnTo>
                  <a:lnTo>
                    <a:pt x="1" y="443494"/>
                  </a:lnTo>
                  <a:lnTo>
                    <a:pt x="0" y="443484"/>
                  </a:lnTo>
                  <a:cubicBezTo>
                    <a:pt x="0" y="198555"/>
                    <a:pt x="198555" y="0"/>
                    <a:pt x="443484" y="0"/>
                  </a:cubicBezTo>
                  <a:close/>
                </a:path>
              </a:pathLst>
            </a:cu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7" name="Freeform: Shape 22"/>
            <p:cNvSpPr/>
            <p:nvPr/>
          </p:nvSpPr>
          <p:spPr>
            <a:xfrm flipH="1">
              <a:off x="5200650" y="1445060"/>
              <a:ext cx="800100" cy="1166469"/>
            </a:xfrm>
            <a:custGeom>
              <a:avLst/>
              <a:gdLst>
                <a:gd name="connsiteX0" fmla="*/ 443484 w 886968"/>
                <a:gd name="connsiteY0" fmla="*/ 0 h 1293114"/>
                <a:gd name="connsiteX1" fmla="*/ 886968 w 886968"/>
                <a:gd name="connsiteY1" fmla="*/ 443484 h 1293114"/>
                <a:gd name="connsiteX2" fmla="*/ 532862 w 886968"/>
                <a:gd name="connsiteY2" fmla="*/ 877958 h 1293114"/>
                <a:gd name="connsiteX3" fmla="*/ 443485 w 886968"/>
                <a:gd name="connsiteY3" fmla="*/ 886968 h 1293114"/>
                <a:gd name="connsiteX4" fmla="*/ 443485 w 886968"/>
                <a:gd name="connsiteY4" fmla="*/ 887079 h 1293114"/>
                <a:gd name="connsiteX5" fmla="*/ 442389 w 886968"/>
                <a:gd name="connsiteY5" fmla="*/ 886968 h 1293114"/>
                <a:gd name="connsiteX6" fmla="*/ 8988 w 886968"/>
                <a:gd name="connsiteY6" fmla="*/ 1240200 h 1293114"/>
                <a:gd name="connsiteX7" fmla="*/ 3654 w 886968"/>
                <a:gd name="connsiteY7" fmla="*/ 1293114 h 1293114"/>
                <a:gd name="connsiteX8" fmla="*/ 1 w 886968"/>
                <a:gd name="connsiteY8" fmla="*/ 1293114 h 1293114"/>
                <a:gd name="connsiteX9" fmla="*/ 1 w 886968"/>
                <a:gd name="connsiteY9" fmla="*/ 443494 h 1293114"/>
                <a:gd name="connsiteX10" fmla="*/ 0 w 886968"/>
                <a:gd name="connsiteY10" fmla="*/ 443484 h 1293114"/>
                <a:gd name="connsiteX11" fmla="*/ 443484 w 886968"/>
                <a:gd name="connsiteY11" fmla="*/ 0 h 1293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6968" h="1293114">
                  <a:moveTo>
                    <a:pt x="443484" y="0"/>
                  </a:moveTo>
                  <a:cubicBezTo>
                    <a:pt x="688413" y="0"/>
                    <a:pt x="886968" y="198555"/>
                    <a:pt x="886968" y="443484"/>
                  </a:cubicBezTo>
                  <a:cubicBezTo>
                    <a:pt x="886968" y="657797"/>
                    <a:pt x="734950" y="836605"/>
                    <a:pt x="532862" y="877958"/>
                  </a:cubicBezTo>
                  <a:lnTo>
                    <a:pt x="443485" y="886968"/>
                  </a:lnTo>
                  <a:lnTo>
                    <a:pt x="443485" y="887079"/>
                  </a:lnTo>
                  <a:lnTo>
                    <a:pt x="442389" y="886968"/>
                  </a:lnTo>
                  <a:cubicBezTo>
                    <a:pt x="228605" y="886968"/>
                    <a:pt x="50239" y="1038611"/>
                    <a:pt x="8988" y="1240200"/>
                  </a:cubicBezTo>
                  <a:lnTo>
                    <a:pt x="3654" y="1293114"/>
                  </a:lnTo>
                  <a:lnTo>
                    <a:pt x="1" y="1293114"/>
                  </a:lnTo>
                  <a:lnTo>
                    <a:pt x="1" y="443494"/>
                  </a:lnTo>
                  <a:lnTo>
                    <a:pt x="0" y="443484"/>
                  </a:lnTo>
                  <a:cubicBezTo>
                    <a:pt x="0" y="198555"/>
                    <a:pt x="198555" y="0"/>
                    <a:pt x="443484" y="0"/>
                  </a:cubicBezTo>
                  <a:close/>
                </a:path>
              </a:pathLst>
            </a:cu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8" name="Freeform: Shape 8"/>
            <p:cNvSpPr>
              <a:spLocks/>
            </p:cNvSpPr>
            <p:nvPr/>
          </p:nvSpPr>
          <p:spPr bwMode="auto">
            <a:xfrm>
              <a:off x="5387346" y="1677575"/>
              <a:ext cx="426708" cy="350719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9" name="Freeform: Shape 9"/>
            <p:cNvSpPr>
              <a:spLocks noChangeAspect="1"/>
            </p:cNvSpPr>
            <p:nvPr/>
          </p:nvSpPr>
          <p:spPr bwMode="auto">
            <a:xfrm>
              <a:off x="6645682" y="2096205"/>
              <a:ext cx="783818" cy="782996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0" name="Freeform: Shape 10"/>
            <p:cNvSpPr>
              <a:spLocks/>
            </p:cNvSpPr>
            <p:nvPr/>
          </p:nvSpPr>
          <p:spPr bwMode="auto">
            <a:xfrm>
              <a:off x="5111128" y="2632193"/>
              <a:ext cx="617588" cy="616444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5" name="Group 23"/>
          <p:cNvGrpSpPr/>
          <p:nvPr/>
        </p:nvGrpSpPr>
        <p:grpSpPr>
          <a:xfrm>
            <a:off x="643890" y="1347978"/>
            <a:ext cx="7856220" cy="3131096"/>
            <a:chOff x="839416" y="1630469"/>
            <a:chExt cx="10474960" cy="4174795"/>
          </a:xfrm>
        </p:grpSpPr>
        <p:grpSp>
          <p:nvGrpSpPr>
            <p:cNvPr id="6" name="Group 24"/>
            <p:cNvGrpSpPr/>
            <p:nvPr/>
          </p:nvGrpSpPr>
          <p:grpSpPr>
            <a:xfrm>
              <a:off x="839416" y="1630469"/>
              <a:ext cx="3194126" cy="4174795"/>
              <a:chOff x="1688669" y="1630469"/>
              <a:chExt cx="3194126" cy="4174795"/>
            </a:xfrm>
          </p:grpSpPr>
          <p:grpSp>
            <p:nvGrpSpPr>
              <p:cNvPr id="39" name="Group 57"/>
              <p:cNvGrpSpPr/>
              <p:nvPr/>
            </p:nvGrpSpPr>
            <p:grpSpPr>
              <a:xfrm>
                <a:off x="4392937" y="1653267"/>
                <a:ext cx="489858" cy="489858"/>
                <a:chOff x="1427243" y="1987229"/>
                <a:chExt cx="1016000" cy="1016000"/>
              </a:xfrm>
              <a:effectLst/>
            </p:grpSpPr>
            <p:sp>
              <p:nvSpPr>
                <p:cNvPr id="52" name="Oval 70"/>
                <p:cNvSpPr/>
                <p:nvPr/>
              </p:nvSpPr>
              <p:spPr>
                <a:xfrm>
                  <a:off x="1427243" y="1987229"/>
                  <a:ext cx="1016000" cy="101600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50000">
                      <a:schemeClr val="bg1">
                        <a:lumMod val="9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8100000" scaled="1"/>
                  <a:tileRect/>
                </a:gradFill>
                <a:ln>
                  <a:solidFill>
                    <a:schemeClr val="bg1"/>
                  </a:solidFill>
                </a:ln>
                <a:effectLst>
                  <a:outerShdw blurRad="215900" dist="177800" dir="7200000" sx="102000" sy="102000" algn="tl" rotWithShape="0">
                    <a:schemeClr val="tx1">
                      <a:lumMod val="95000"/>
                      <a:lumOff val="5000"/>
                      <a:alpha val="5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dirty="0">
                    <a:cs typeface="+mn-ea"/>
                    <a:sym typeface="+mn-lt"/>
                  </a:endParaRPr>
                </a:p>
              </p:txBody>
            </p:sp>
            <p:sp>
              <p:nvSpPr>
                <p:cNvPr id="53" name="Freeform: Shape 71"/>
                <p:cNvSpPr>
                  <a:spLocks/>
                </p:cNvSpPr>
                <p:nvPr/>
              </p:nvSpPr>
              <p:spPr bwMode="auto">
                <a:xfrm>
                  <a:off x="1748604" y="2300569"/>
                  <a:ext cx="373276" cy="373276"/>
                </a:xfrm>
                <a:custGeom>
                  <a:avLst/>
                  <a:gdLst>
                    <a:gd name="T0" fmla="*/ 177354294 w 21600"/>
                    <a:gd name="T1" fmla="*/ 119619947 h 21600"/>
                    <a:gd name="T2" fmla="*/ 181994773 w 21600"/>
                    <a:gd name="T3" fmla="*/ 90970153 h 21600"/>
                    <a:gd name="T4" fmla="*/ 90997440 w 21600"/>
                    <a:gd name="T5" fmla="*/ 0 h 21600"/>
                    <a:gd name="T6" fmla="*/ 0 w 21600"/>
                    <a:gd name="T7" fmla="*/ 90970153 h 21600"/>
                    <a:gd name="T8" fmla="*/ 90997440 w 21600"/>
                    <a:gd name="T9" fmla="*/ 181941690 h 21600"/>
                    <a:gd name="T10" fmla="*/ 119632265 w 21600"/>
                    <a:gd name="T11" fmla="*/ 177314796 h 21600"/>
                    <a:gd name="T12" fmla="*/ 140353873 w 21600"/>
                    <a:gd name="T13" fmla="*/ 198036404 h 21600"/>
                    <a:gd name="T14" fmla="*/ 184433669 w 21600"/>
                    <a:gd name="T15" fmla="*/ 198036404 h 21600"/>
                    <a:gd name="T16" fmla="*/ 184433669 w 21600"/>
                    <a:gd name="T17" fmla="*/ 242088912 h 21600"/>
                    <a:gd name="T18" fmla="*/ 184513921 w 21600"/>
                    <a:gd name="T19" fmla="*/ 242169283 h 21600"/>
                    <a:gd name="T20" fmla="*/ 228567695 w 21600"/>
                    <a:gd name="T21" fmla="*/ 242169283 h 21600"/>
                    <a:gd name="T22" fmla="*/ 228567695 w 21600"/>
                    <a:gd name="T23" fmla="*/ 286223057 h 21600"/>
                    <a:gd name="T24" fmla="*/ 228660384 w 21600"/>
                    <a:gd name="T25" fmla="*/ 286302043 h 21600"/>
                    <a:gd name="T26" fmla="*/ 286355233 w 21600"/>
                    <a:gd name="T27" fmla="*/ 286302043 h 21600"/>
                    <a:gd name="T28" fmla="*/ 286355233 w 21600"/>
                    <a:gd name="T29" fmla="*/ 286355233 h 21600"/>
                    <a:gd name="T30" fmla="*/ 286355233 w 21600"/>
                    <a:gd name="T31" fmla="*/ 228580132 h 21600"/>
                    <a:gd name="T32" fmla="*/ 177354294 w 21600"/>
                    <a:gd name="T33" fmla="*/ 119619947 h 21600"/>
                    <a:gd name="T34" fmla="*/ 72066037 w 21600"/>
                    <a:gd name="T35" fmla="*/ 102106942 h 21600"/>
                    <a:gd name="T36" fmla="*/ 41349250 w 21600"/>
                    <a:gd name="T37" fmla="*/ 71416187 h 21600"/>
                    <a:gd name="T38" fmla="*/ 72066037 w 21600"/>
                    <a:gd name="T39" fmla="*/ 40712996 h 21600"/>
                    <a:gd name="T40" fmla="*/ 102769110 w 21600"/>
                    <a:gd name="T41" fmla="*/ 71416187 h 21600"/>
                    <a:gd name="T42" fmla="*/ 72066037 w 21600"/>
                    <a:gd name="T43" fmla="*/ 102106942 h 21600"/>
                    <a:gd name="T44" fmla="*/ 72066037 w 21600"/>
                    <a:gd name="T45" fmla="*/ 102106942 h 21600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0" t="0" r="r" b="b"/>
                  <a:pathLst>
                    <a:path w="21600" h="21600">
                      <a:moveTo>
                        <a:pt x="13378" y="9023"/>
                      </a:moveTo>
                      <a:cubicBezTo>
                        <a:pt x="13604" y="8343"/>
                        <a:pt x="13728" y="7617"/>
                        <a:pt x="13728" y="6862"/>
                      </a:cubicBezTo>
                      <a:cubicBezTo>
                        <a:pt x="13728" y="3072"/>
                        <a:pt x="10655" y="0"/>
                        <a:pt x="6864" y="0"/>
                      </a:cubicBezTo>
                      <a:cubicBezTo>
                        <a:pt x="3073" y="0"/>
                        <a:pt x="0" y="3072"/>
                        <a:pt x="0" y="6862"/>
                      </a:cubicBezTo>
                      <a:cubicBezTo>
                        <a:pt x="0" y="10652"/>
                        <a:pt x="3073" y="13724"/>
                        <a:pt x="6864" y="13724"/>
                      </a:cubicBezTo>
                      <a:cubicBezTo>
                        <a:pt x="7619" y="13724"/>
                        <a:pt x="8345" y="13600"/>
                        <a:pt x="9024" y="13375"/>
                      </a:cubicBezTo>
                      <a:lnTo>
                        <a:pt x="10587" y="14938"/>
                      </a:lnTo>
                      <a:lnTo>
                        <a:pt x="13912" y="14938"/>
                      </a:lnTo>
                      <a:lnTo>
                        <a:pt x="13912" y="18261"/>
                      </a:lnTo>
                      <a:lnTo>
                        <a:pt x="13918" y="18267"/>
                      </a:lnTo>
                      <a:lnTo>
                        <a:pt x="17241" y="18267"/>
                      </a:lnTo>
                      <a:lnTo>
                        <a:pt x="17241" y="21590"/>
                      </a:lnTo>
                      <a:lnTo>
                        <a:pt x="17248" y="21596"/>
                      </a:lnTo>
                      <a:lnTo>
                        <a:pt x="21600" y="21596"/>
                      </a:lnTo>
                      <a:lnTo>
                        <a:pt x="21600" y="21600"/>
                      </a:lnTo>
                      <a:lnTo>
                        <a:pt x="21600" y="17242"/>
                      </a:lnTo>
                      <a:lnTo>
                        <a:pt x="13378" y="9023"/>
                      </a:lnTo>
                      <a:close/>
                      <a:moveTo>
                        <a:pt x="5436" y="7702"/>
                      </a:moveTo>
                      <a:cubicBezTo>
                        <a:pt x="4157" y="7702"/>
                        <a:pt x="3119" y="6665"/>
                        <a:pt x="3119" y="5387"/>
                      </a:cubicBezTo>
                      <a:cubicBezTo>
                        <a:pt x="3119" y="4108"/>
                        <a:pt x="4157" y="3071"/>
                        <a:pt x="5436" y="3071"/>
                      </a:cubicBezTo>
                      <a:cubicBezTo>
                        <a:pt x="6715" y="3071"/>
                        <a:pt x="7752" y="4108"/>
                        <a:pt x="7752" y="5387"/>
                      </a:cubicBezTo>
                      <a:cubicBezTo>
                        <a:pt x="7751" y="6665"/>
                        <a:pt x="6715" y="7702"/>
                        <a:pt x="5436" y="7702"/>
                      </a:cubicBezTo>
                      <a:close/>
                      <a:moveTo>
                        <a:pt x="5436" y="7702"/>
                      </a:moveTo>
                    </a:path>
                  </a:pathLst>
                </a:custGeom>
                <a:solidFill>
                  <a:srgbClr val="22477D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0" name="Group 58"/>
              <p:cNvGrpSpPr/>
              <p:nvPr/>
            </p:nvGrpSpPr>
            <p:grpSpPr>
              <a:xfrm>
                <a:off x="4392937" y="3392284"/>
                <a:ext cx="489858" cy="489858"/>
                <a:chOff x="1427243" y="3314803"/>
                <a:chExt cx="1016000" cy="1016000"/>
              </a:xfrm>
              <a:effectLst/>
            </p:grpSpPr>
            <p:sp>
              <p:nvSpPr>
                <p:cNvPr id="50" name="Oval 68"/>
                <p:cNvSpPr/>
                <p:nvPr/>
              </p:nvSpPr>
              <p:spPr>
                <a:xfrm>
                  <a:off x="1427243" y="3314803"/>
                  <a:ext cx="1016000" cy="101600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50000">
                      <a:schemeClr val="bg1">
                        <a:lumMod val="9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8100000" scaled="1"/>
                  <a:tileRect/>
                </a:gradFill>
                <a:ln>
                  <a:solidFill>
                    <a:schemeClr val="bg1"/>
                  </a:solidFill>
                </a:ln>
                <a:effectLst>
                  <a:outerShdw blurRad="215900" dist="177800" dir="7200000" sx="102000" sy="102000" algn="tl" rotWithShape="0">
                    <a:schemeClr val="tx1">
                      <a:lumMod val="95000"/>
                      <a:lumOff val="5000"/>
                      <a:alpha val="5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Freeform: Shape 69"/>
                <p:cNvSpPr>
                  <a:spLocks/>
                </p:cNvSpPr>
                <p:nvPr/>
              </p:nvSpPr>
              <p:spPr bwMode="auto">
                <a:xfrm>
                  <a:off x="1754561" y="3643499"/>
                  <a:ext cx="327256" cy="373276"/>
                </a:xfrm>
                <a:custGeom>
                  <a:avLst/>
                  <a:gdLst>
                    <a:gd name="T0" fmla="*/ 145512959 w 21600"/>
                    <a:gd name="T1" fmla="*/ 203073433 h 21600"/>
                    <a:gd name="T2" fmla="*/ 145802623 w 21600"/>
                    <a:gd name="T3" fmla="*/ 194761133 h 21600"/>
                    <a:gd name="T4" fmla="*/ 145802623 w 21600"/>
                    <a:gd name="T5" fmla="*/ 125373600 h 21600"/>
                    <a:gd name="T6" fmla="*/ 104926995 w 21600"/>
                    <a:gd name="T7" fmla="*/ 39943277 h 21600"/>
                    <a:gd name="T8" fmla="*/ 105749513 w 21600"/>
                    <a:gd name="T9" fmla="*/ 31392540 h 21600"/>
                    <a:gd name="T10" fmla="*/ 84532065 w 21600"/>
                    <a:gd name="T11" fmla="*/ 0 h 21600"/>
                    <a:gd name="T12" fmla="*/ 63314533 w 21600"/>
                    <a:gd name="T13" fmla="*/ 31392540 h 21600"/>
                    <a:gd name="T14" fmla="*/ 64145452 w 21600"/>
                    <a:gd name="T15" fmla="*/ 39996478 h 21600"/>
                    <a:gd name="T16" fmla="*/ 23363023 w 21600"/>
                    <a:gd name="T17" fmla="*/ 125385918 h 21600"/>
                    <a:gd name="T18" fmla="*/ 23363023 w 21600"/>
                    <a:gd name="T19" fmla="*/ 194761133 h 21600"/>
                    <a:gd name="T20" fmla="*/ 23645246 w 21600"/>
                    <a:gd name="T21" fmla="*/ 203100602 h 21600"/>
                    <a:gd name="T22" fmla="*/ 0 w 21600"/>
                    <a:gd name="T23" fmla="*/ 236998693 h 21600"/>
                    <a:gd name="T24" fmla="*/ 9272957 w 21600"/>
                    <a:gd name="T25" fmla="*/ 250706436 h 21600"/>
                    <a:gd name="T26" fmla="*/ 63534281 w 21600"/>
                    <a:gd name="T27" fmla="*/ 250706436 h 21600"/>
                    <a:gd name="T28" fmla="*/ 63314533 w 21600"/>
                    <a:gd name="T29" fmla="*/ 254962705 h 21600"/>
                    <a:gd name="T30" fmla="*/ 84532065 w 21600"/>
                    <a:gd name="T31" fmla="*/ 286355233 h 21600"/>
                    <a:gd name="T32" fmla="*/ 105749513 w 21600"/>
                    <a:gd name="T33" fmla="*/ 254962705 h 21600"/>
                    <a:gd name="T34" fmla="*/ 105529766 w 21600"/>
                    <a:gd name="T35" fmla="*/ 250706436 h 21600"/>
                    <a:gd name="T36" fmla="*/ 159908522 w 21600"/>
                    <a:gd name="T37" fmla="*/ 250706436 h 21600"/>
                    <a:gd name="T38" fmla="*/ 169173962 w 21600"/>
                    <a:gd name="T39" fmla="*/ 236998693 h 21600"/>
                    <a:gd name="T40" fmla="*/ 145512959 w 21600"/>
                    <a:gd name="T41" fmla="*/ 203073433 h 21600"/>
                    <a:gd name="T42" fmla="*/ 72721479 w 21600"/>
                    <a:gd name="T43" fmla="*/ 31392540 h 21600"/>
                    <a:gd name="T44" fmla="*/ 84532065 w 21600"/>
                    <a:gd name="T45" fmla="*/ 13920288 h 21600"/>
                    <a:gd name="T46" fmla="*/ 96343451 w 21600"/>
                    <a:gd name="T47" fmla="*/ 31392540 h 21600"/>
                    <a:gd name="T48" fmla="*/ 95802281 w 21600"/>
                    <a:gd name="T49" fmla="*/ 36338135 h 21600"/>
                    <a:gd name="T50" fmla="*/ 84587024 w 21600"/>
                    <a:gd name="T51" fmla="*/ 34799986 h 21600"/>
                    <a:gd name="T52" fmla="*/ 73269292 w 21600"/>
                    <a:gd name="T53" fmla="*/ 36364156 h 21600"/>
                    <a:gd name="T54" fmla="*/ 72721479 w 21600"/>
                    <a:gd name="T55" fmla="*/ 31392540 h 21600"/>
                    <a:gd name="T56" fmla="*/ 72721479 w 21600"/>
                    <a:gd name="T57" fmla="*/ 31392540 h 21600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</a:gdLst>
                  <a:ahLst/>
                  <a:cxnLst>
                    <a:cxn ang="T58">
                      <a:pos x="T0" y="T1"/>
                    </a:cxn>
                    <a:cxn ang="T59">
                      <a:pos x="T2" y="T3"/>
                    </a:cxn>
                    <a:cxn ang="T60">
                      <a:pos x="T4" y="T5"/>
                    </a:cxn>
                    <a:cxn ang="T61">
                      <a:pos x="T6" y="T7"/>
                    </a:cxn>
                    <a:cxn ang="T62">
                      <a:pos x="T8" y="T9"/>
                    </a:cxn>
                    <a:cxn ang="T63">
                      <a:pos x="T10" y="T11"/>
                    </a:cxn>
                    <a:cxn ang="T64">
                      <a:pos x="T12" y="T13"/>
                    </a:cxn>
                    <a:cxn ang="T65">
                      <a:pos x="T14" y="T15"/>
                    </a:cxn>
                    <a:cxn ang="T66">
                      <a:pos x="T16" y="T17"/>
                    </a:cxn>
                    <a:cxn ang="T67">
                      <a:pos x="T18" y="T19"/>
                    </a:cxn>
                    <a:cxn ang="T68">
                      <a:pos x="T20" y="T21"/>
                    </a:cxn>
                    <a:cxn ang="T69">
                      <a:pos x="T22" y="T23"/>
                    </a:cxn>
                    <a:cxn ang="T70">
                      <a:pos x="T24" y="T25"/>
                    </a:cxn>
                    <a:cxn ang="T71">
                      <a:pos x="T26" y="T27"/>
                    </a:cxn>
                    <a:cxn ang="T72">
                      <a:pos x="T28" y="T29"/>
                    </a:cxn>
                    <a:cxn ang="T73">
                      <a:pos x="T30" y="T31"/>
                    </a:cxn>
                    <a:cxn ang="T74">
                      <a:pos x="T32" y="T33"/>
                    </a:cxn>
                    <a:cxn ang="T75">
                      <a:pos x="T34" y="T35"/>
                    </a:cxn>
                    <a:cxn ang="T76">
                      <a:pos x="T36" y="T37"/>
                    </a:cxn>
                    <a:cxn ang="T77">
                      <a:pos x="T38" y="T39"/>
                    </a:cxn>
                    <a:cxn ang="T78">
                      <a:pos x="T40" y="T41"/>
                    </a:cxn>
                    <a:cxn ang="T79">
                      <a:pos x="T42" y="T43"/>
                    </a:cxn>
                    <a:cxn ang="T80">
                      <a:pos x="T44" y="T45"/>
                    </a:cxn>
                    <a:cxn ang="T81">
                      <a:pos x="T46" y="T47"/>
                    </a:cxn>
                    <a:cxn ang="T82">
                      <a:pos x="T48" y="T49"/>
                    </a:cxn>
                    <a:cxn ang="T83">
                      <a:pos x="T50" y="T51"/>
                    </a:cxn>
                    <a:cxn ang="T84">
                      <a:pos x="T52" y="T53"/>
                    </a:cxn>
                    <a:cxn ang="T85">
                      <a:pos x="T54" y="T55"/>
                    </a:cxn>
                    <a:cxn ang="T86">
                      <a:pos x="T56" y="T57"/>
                    </a:cxn>
                  </a:cxnLst>
                  <a:rect l="0" t="0" r="r" b="b"/>
                  <a:pathLst>
                    <a:path w="21600" h="21600">
                      <a:moveTo>
                        <a:pt x="18579" y="15318"/>
                      </a:moveTo>
                      <a:cubicBezTo>
                        <a:pt x="18603" y="15119"/>
                        <a:pt x="18616" y="14912"/>
                        <a:pt x="18616" y="14691"/>
                      </a:cubicBezTo>
                      <a:lnTo>
                        <a:pt x="18616" y="9457"/>
                      </a:lnTo>
                      <a:cubicBezTo>
                        <a:pt x="18616" y="6480"/>
                        <a:pt x="16437" y="3949"/>
                        <a:pt x="13397" y="3013"/>
                      </a:cubicBezTo>
                      <a:cubicBezTo>
                        <a:pt x="13464" y="2807"/>
                        <a:pt x="13502" y="2592"/>
                        <a:pt x="13502" y="2368"/>
                      </a:cubicBezTo>
                      <a:cubicBezTo>
                        <a:pt x="13502" y="1061"/>
                        <a:pt x="12289" y="0"/>
                        <a:pt x="10793" y="0"/>
                      </a:cubicBezTo>
                      <a:cubicBezTo>
                        <a:pt x="9297" y="0"/>
                        <a:pt x="8084" y="1060"/>
                        <a:pt x="8084" y="2368"/>
                      </a:cubicBezTo>
                      <a:cubicBezTo>
                        <a:pt x="8084" y="2593"/>
                        <a:pt x="8122" y="2810"/>
                        <a:pt x="8190" y="3017"/>
                      </a:cubicBezTo>
                      <a:cubicBezTo>
                        <a:pt x="5156" y="3956"/>
                        <a:pt x="2983" y="6484"/>
                        <a:pt x="2983" y="9458"/>
                      </a:cubicBezTo>
                      <a:lnTo>
                        <a:pt x="2983" y="14691"/>
                      </a:lnTo>
                      <a:cubicBezTo>
                        <a:pt x="2983" y="14912"/>
                        <a:pt x="2996" y="15121"/>
                        <a:pt x="3019" y="15320"/>
                      </a:cubicBezTo>
                      <a:lnTo>
                        <a:pt x="0" y="17877"/>
                      </a:lnTo>
                      <a:cubicBezTo>
                        <a:pt x="0" y="18448"/>
                        <a:pt x="530" y="18911"/>
                        <a:pt x="1184" y="18911"/>
                      </a:cubicBezTo>
                      <a:lnTo>
                        <a:pt x="8112" y="18911"/>
                      </a:lnTo>
                      <a:cubicBezTo>
                        <a:pt x="8096" y="19017"/>
                        <a:pt x="8084" y="19123"/>
                        <a:pt x="8084" y="19232"/>
                      </a:cubicBezTo>
                      <a:cubicBezTo>
                        <a:pt x="8084" y="20540"/>
                        <a:pt x="9297" y="21600"/>
                        <a:pt x="10793" y="21600"/>
                      </a:cubicBezTo>
                      <a:cubicBezTo>
                        <a:pt x="12289" y="21600"/>
                        <a:pt x="13502" y="20540"/>
                        <a:pt x="13502" y="19232"/>
                      </a:cubicBezTo>
                      <a:cubicBezTo>
                        <a:pt x="13502" y="19123"/>
                        <a:pt x="13490" y="19016"/>
                        <a:pt x="13474" y="18911"/>
                      </a:cubicBezTo>
                      <a:lnTo>
                        <a:pt x="20417" y="18911"/>
                      </a:lnTo>
                      <a:cubicBezTo>
                        <a:pt x="21070" y="18911"/>
                        <a:pt x="21600" y="18448"/>
                        <a:pt x="21600" y="17877"/>
                      </a:cubicBezTo>
                      <a:lnTo>
                        <a:pt x="18579" y="15318"/>
                      </a:lnTo>
                      <a:close/>
                      <a:moveTo>
                        <a:pt x="9285" y="2368"/>
                      </a:moveTo>
                      <a:cubicBezTo>
                        <a:pt x="9285" y="1641"/>
                        <a:pt x="9962" y="1050"/>
                        <a:pt x="10793" y="1050"/>
                      </a:cubicBezTo>
                      <a:cubicBezTo>
                        <a:pt x="11624" y="1050"/>
                        <a:pt x="12301" y="1641"/>
                        <a:pt x="12301" y="2368"/>
                      </a:cubicBezTo>
                      <a:cubicBezTo>
                        <a:pt x="12301" y="2498"/>
                        <a:pt x="12272" y="2622"/>
                        <a:pt x="12232" y="2741"/>
                      </a:cubicBezTo>
                      <a:cubicBezTo>
                        <a:pt x="11767" y="2666"/>
                        <a:pt x="11289" y="2625"/>
                        <a:pt x="10800" y="2625"/>
                      </a:cubicBezTo>
                      <a:cubicBezTo>
                        <a:pt x="10306" y="2625"/>
                        <a:pt x="9824" y="2666"/>
                        <a:pt x="9355" y="2743"/>
                      </a:cubicBezTo>
                      <a:cubicBezTo>
                        <a:pt x="9314" y="2623"/>
                        <a:pt x="9285" y="2499"/>
                        <a:pt x="9285" y="2368"/>
                      </a:cubicBezTo>
                      <a:close/>
                      <a:moveTo>
                        <a:pt x="9285" y="2368"/>
                      </a:moveTo>
                    </a:path>
                  </a:pathLst>
                </a:custGeom>
                <a:solidFill>
                  <a:srgbClr val="22477D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1" name="Group 59"/>
              <p:cNvGrpSpPr/>
              <p:nvPr/>
            </p:nvGrpSpPr>
            <p:grpSpPr>
              <a:xfrm>
                <a:off x="4392937" y="5074916"/>
                <a:ext cx="489858" cy="489858"/>
                <a:chOff x="1427243" y="4599335"/>
                <a:chExt cx="1016000" cy="1016000"/>
              </a:xfrm>
              <a:effectLst/>
            </p:grpSpPr>
            <p:sp>
              <p:nvSpPr>
                <p:cNvPr id="48" name="Oval 66"/>
                <p:cNvSpPr/>
                <p:nvPr/>
              </p:nvSpPr>
              <p:spPr>
                <a:xfrm>
                  <a:off x="1427243" y="4599335"/>
                  <a:ext cx="1016000" cy="101600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50000">
                      <a:schemeClr val="bg1">
                        <a:lumMod val="9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8100000" scaled="1"/>
                  <a:tileRect/>
                </a:gradFill>
                <a:ln>
                  <a:solidFill>
                    <a:schemeClr val="bg1"/>
                  </a:solidFill>
                </a:ln>
                <a:effectLst>
                  <a:outerShdw blurRad="215900" dist="177800" dir="7200000" sx="102000" sy="102000" algn="tl" rotWithShape="0">
                    <a:schemeClr val="tx1">
                      <a:lumMod val="95000"/>
                      <a:lumOff val="5000"/>
                      <a:alpha val="5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9" name="Freeform: Shape 67"/>
                <p:cNvSpPr>
                  <a:spLocks/>
                </p:cNvSpPr>
                <p:nvPr/>
              </p:nvSpPr>
              <p:spPr bwMode="auto">
                <a:xfrm>
                  <a:off x="1761388" y="4912675"/>
                  <a:ext cx="347709" cy="373276"/>
                </a:xfrm>
                <a:custGeom>
                  <a:avLst/>
                  <a:gdLst>
                    <a:gd name="T0" fmla="*/ 201595705 w 21600"/>
                    <a:gd name="T1" fmla="*/ 190811269 h 21600"/>
                    <a:gd name="T2" fmla="*/ 187592182 w 21600"/>
                    <a:gd name="T3" fmla="*/ 208164918 h 21600"/>
                    <a:gd name="T4" fmla="*/ 187752038 w 21600"/>
                    <a:gd name="T5" fmla="*/ 210192294 h 21600"/>
                    <a:gd name="T6" fmla="*/ 161460495 w 21600"/>
                    <a:gd name="T7" fmla="*/ 231219137 h 21600"/>
                    <a:gd name="T8" fmla="*/ 128262652 w 21600"/>
                    <a:gd name="T9" fmla="*/ 238391082 h 21600"/>
                    <a:gd name="T10" fmla="*/ 119149403 w 21600"/>
                    <a:gd name="T11" fmla="*/ 185693870 h 21600"/>
                    <a:gd name="T12" fmla="*/ 117292923 w 21600"/>
                    <a:gd name="T13" fmla="*/ 120030070 h 21600"/>
                    <a:gd name="T14" fmla="*/ 154692970 w 21600"/>
                    <a:gd name="T15" fmla="*/ 120030070 h 21600"/>
                    <a:gd name="T16" fmla="*/ 169246679 w 21600"/>
                    <a:gd name="T17" fmla="*/ 116013538 h 21600"/>
                    <a:gd name="T18" fmla="*/ 178309081 w 21600"/>
                    <a:gd name="T19" fmla="*/ 121846296 h 21600"/>
                    <a:gd name="T20" fmla="*/ 189438676 w 21600"/>
                    <a:gd name="T21" fmla="*/ 108059450 h 21600"/>
                    <a:gd name="T22" fmla="*/ 178309081 w 21600"/>
                    <a:gd name="T23" fmla="*/ 94259126 h 21600"/>
                    <a:gd name="T24" fmla="*/ 168947157 w 21600"/>
                    <a:gd name="T25" fmla="*/ 100649045 h 21600"/>
                    <a:gd name="T26" fmla="*/ 116743727 w 21600"/>
                    <a:gd name="T27" fmla="*/ 100649045 h 21600"/>
                    <a:gd name="T28" fmla="*/ 115795006 w 21600"/>
                    <a:gd name="T29" fmla="*/ 67360039 h 21600"/>
                    <a:gd name="T30" fmla="*/ 135378766 w 21600"/>
                    <a:gd name="T31" fmla="*/ 34455253 h 21600"/>
                    <a:gd name="T32" fmla="*/ 107580421 w 21600"/>
                    <a:gd name="T33" fmla="*/ 0 h 21600"/>
                    <a:gd name="T34" fmla="*/ 79792072 w 21600"/>
                    <a:gd name="T35" fmla="*/ 34455253 h 21600"/>
                    <a:gd name="T36" fmla="*/ 99795237 w 21600"/>
                    <a:gd name="T37" fmla="*/ 67505810 h 21600"/>
                    <a:gd name="T38" fmla="*/ 98846616 w 21600"/>
                    <a:gd name="T39" fmla="*/ 100649045 h 21600"/>
                    <a:gd name="T40" fmla="*/ 46543272 w 21600"/>
                    <a:gd name="T41" fmla="*/ 100649045 h 21600"/>
                    <a:gd name="T42" fmla="*/ 37181348 w 21600"/>
                    <a:gd name="T43" fmla="*/ 94271445 h 21600"/>
                    <a:gd name="T44" fmla="*/ 26051763 w 21600"/>
                    <a:gd name="T45" fmla="*/ 108059450 h 21600"/>
                    <a:gd name="T46" fmla="*/ 37181348 w 21600"/>
                    <a:gd name="T47" fmla="*/ 121846296 h 21600"/>
                    <a:gd name="T48" fmla="*/ 46294607 w 21600"/>
                    <a:gd name="T49" fmla="*/ 115934434 h 21600"/>
                    <a:gd name="T50" fmla="*/ 60897374 w 21600"/>
                    <a:gd name="T51" fmla="*/ 120030070 h 21600"/>
                    <a:gd name="T52" fmla="*/ 98307316 w 21600"/>
                    <a:gd name="T53" fmla="*/ 120030070 h 21600"/>
                    <a:gd name="T54" fmla="*/ 96440941 w 21600"/>
                    <a:gd name="T55" fmla="*/ 185706188 h 21600"/>
                    <a:gd name="T56" fmla="*/ 87507319 w 21600"/>
                    <a:gd name="T57" fmla="*/ 237382914 h 21600"/>
                    <a:gd name="T58" fmla="*/ 47661734 w 21600"/>
                    <a:gd name="T59" fmla="*/ 226048548 h 21600"/>
                    <a:gd name="T60" fmla="*/ 27788349 w 21600"/>
                    <a:gd name="T61" fmla="*/ 210828560 h 21600"/>
                    <a:gd name="T62" fmla="*/ 28008047 w 21600"/>
                    <a:gd name="T63" fmla="*/ 208177236 h 21600"/>
                    <a:gd name="T64" fmla="*/ 14004523 w 21600"/>
                    <a:gd name="T65" fmla="*/ 190811269 h 21600"/>
                    <a:gd name="T66" fmla="*/ 0 w 21600"/>
                    <a:gd name="T67" fmla="*/ 208177236 h 21600"/>
                    <a:gd name="T68" fmla="*/ 14004523 w 21600"/>
                    <a:gd name="T69" fmla="*/ 225530885 h 21600"/>
                    <a:gd name="T70" fmla="*/ 17118241 w 21600"/>
                    <a:gd name="T71" fmla="*/ 225067560 h 21600"/>
                    <a:gd name="T72" fmla="*/ 39067705 w 21600"/>
                    <a:gd name="T73" fmla="*/ 245456871 h 21600"/>
                    <a:gd name="T74" fmla="*/ 82057973 w 21600"/>
                    <a:gd name="T75" fmla="*/ 270977155 h 21600"/>
                    <a:gd name="T76" fmla="*/ 108229521 w 21600"/>
                    <a:gd name="T77" fmla="*/ 286355233 h 21600"/>
                    <a:gd name="T78" fmla="*/ 133132946 w 21600"/>
                    <a:gd name="T79" fmla="*/ 271308186 h 21600"/>
                    <a:gd name="T80" fmla="*/ 176652419 w 21600"/>
                    <a:gd name="T81" fmla="*/ 245456871 h 21600"/>
                    <a:gd name="T82" fmla="*/ 198492083 w 21600"/>
                    <a:gd name="T83" fmla="*/ 225067560 h 21600"/>
                    <a:gd name="T84" fmla="*/ 201595705 w 21600"/>
                    <a:gd name="T85" fmla="*/ 225530885 h 21600"/>
                    <a:gd name="T86" fmla="*/ 215600229 w 21600"/>
                    <a:gd name="T87" fmla="*/ 208177236 h 21600"/>
                    <a:gd name="T88" fmla="*/ 201595705 w 21600"/>
                    <a:gd name="T89" fmla="*/ 190811269 h 21600"/>
                    <a:gd name="T90" fmla="*/ 92817999 w 21600"/>
                    <a:gd name="T91" fmla="*/ 34455253 h 21600"/>
                    <a:gd name="T92" fmla="*/ 107580421 w 21600"/>
                    <a:gd name="T93" fmla="*/ 16147786 h 21600"/>
                    <a:gd name="T94" fmla="*/ 122352929 w 21600"/>
                    <a:gd name="T95" fmla="*/ 34455253 h 21600"/>
                    <a:gd name="T96" fmla="*/ 107580421 w 21600"/>
                    <a:gd name="T97" fmla="*/ 52750402 h 21600"/>
                    <a:gd name="T98" fmla="*/ 92817999 w 21600"/>
                    <a:gd name="T99" fmla="*/ 34455253 h 21600"/>
                    <a:gd name="T100" fmla="*/ 92817999 w 21600"/>
                    <a:gd name="T101" fmla="*/ 34455253 h 21600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0" t="0" r="r" b="b"/>
                  <a:pathLst>
                    <a:path w="21600" h="21600">
                      <a:moveTo>
                        <a:pt x="20197" y="14393"/>
                      </a:moveTo>
                      <a:cubicBezTo>
                        <a:pt x="19422" y="14393"/>
                        <a:pt x="18794" y="14979"/>
                        <a:pt x="18794" y="15702"/>
                      </a:cubicBezTo>
                      <a:cubicBezTo>
                        <a:pt x="18794" y="15755"/>
                        <a:pt x="18804" y="15804"/>
                        <a:pt x="18810" y="15855"/>
                      </a:cubicBezTo>
                      <a:cubicBezTo>
                        <a:pt x="18191" y="16270"/>
                        <a:pt x="17267" y="16825"/>
                        <a:pt x="16176" y="17441"/>
                      </a:cubicBezTo>
                      <a:cubicBezTo>
                        <a:pt x="15167" y="18013"/>
                        <a:pt x="14017" y="18040"/>
                        <a:pt x="12850" y="17982"/>
                      </a:cubicBezTo>
                      <a:lnTo>
                        <a:pt x="11937" y="14007"/>
                      </a:lnTo>
                      <a:cubicBezTo>
                        <a:pt x="11937" y="14007"/>
                        <a:pt x="11842" y="11487"/>
                        <a:pt x="11751" y="9054"/>
                      </a:cubicBezTo>
                      <a:lnTo>
                        <a:pt x="15498" y="9054"/>
                      </a:lnTo>
                      <a:lnTo>
                        <a:pt x="16956" y="8751"/>
                      </a:lnTo>
                      <a:cubicBezTo>
                        <a:pt x="17159" y="9017"/>
                        <a:pt x="17489" y="9191"/>
                        <a:pt x="17864" y="9191"/>
                      </a:cubicBezTo>
                      <a:cubicBezTo>
                        <a:pt x="18479" y="9191"/>
                        <a:pt x="18979" y="8725"/>
                        <a:pt x="18979" y="8151"/>
                      </a:cubicBezTo>
                      <a:cubicBezTo>
                        <a:pt x="18979" y="7576"/>
                        <a:pt x="18479" y="7110"/>
                        <a:pt x="17864" y="7110"/>
                      </a:cubicBezTo>
                      <a:cubicBezTo>
                        <a:pt x="17469" y="7110"/>
                        <a:pt x="17124" y="7303"/>
                        <a:pt x="16926" y="7592"/>
                      </a:cubicBezTo>
                      <a:lnTo>
                        <a:pt x="11696" y="7592"/>
                      </a:lnTo>
                      <a:cubicBezTo>
                        <a:pt x="11656" y="6536"/>
                        <a:pt x="11622" y="5616"/>
                        <a:pt x="11601" y="5081"/>
                      </a:cubicBezTo>
                      <a:cubicBezTo>
                        <a:pt x="12737" y="4753"/>
                        <a:pt x="13563" y="3766"/>
                        <a:pt x="13563" y="2599"/>
                      </a:cubicBezTo>
                      <a:cubicBezTo>
                        <a:pt x="13563" y="1163"/>
                        <a:pt x="12316" y="0"/>
                        <a:pt x="10778" y="0"/>
                      </a:cubicBezTo>
                      <a:cubicBezTo>
                        <a:pt x="9240" y="0"/>
                        <a:pt x="7994" y="1163"/>
                        <a:pt x="7994" y="2599"/>
                      </a:cubicBezTo>
                      <a:cubicBezTo>
                        <a:pt x="7994" y="3781"/>
                        <a:pt x="8840" y="4777"/>
                        <a:pt x="9998" y="5092"/>
                      </a:cubicBezTo>
                      <a:cubicBezTo>
                        <a:pt x="9978" y="5628"/>
                        <a:pt x="9943" y="6543"/>
                        <a:pt x="9903" y="7592"/>
                      </a:cubicBezTo>
                      <a:lnTo>
                        <a:pt x="4663" y="7592"/>
                      </a:lnTo>
                      <a:cubicBezTo>
                        <a:pt x="4465" y="7303"/>
                        <a:pt x="4120" y="7111"/>
                        <a:pt x="3725" y="7111"/>
                      </a:cubicBezTo>
                      <a:cubicBezTo>
                        <a:pt x="3109" y="7111"/>
                        <a:pt x="2610" y="7576"/>
                        <a:pt x="2610" y="8151"/>
                      </a:cubicBezTo>
                      <a:cubicBezTo>
                        <a:pt x="2610" y="8725"/>
                        <a:pt x="3109" y="9191"/>
                        <a:pt x="3725" y="9191"/>
                      </a:cubicBezTo>
                      <a:cubicBezTo>
                        <a:pt x="4104" y="9191"/>
                        <a:pt x="4437" y="9014"/>
                        <a:pt x="4638" y="8745"/>
                      </a:cubicBezTo>
                      <a:lnTo>
                        <a:pt x="6101" y="9054"/>
                      </a:lnTo>
                      <a:lnTo>
                        <a:pt x="9849" y="9054"/>
                      </a:lnTo>
                      <a:cubicBezTo>
                        <a:pt x="9758" y="11487"/>
                        <a:pt x="9662" y="14008"/>
                        <a:pt x="9662" y="14008"/>
                      </a:cubicBezTo>
                      <a:lnTo>
                        <a:pt x="8767" y="17906"/>
                      </a:lnTo>
                      <a:cubicBezTo>
                        <a:pt x="7327" y="17896"/>
                        <a:pt x="5923" y="17761"/>
                        <a:pt x="4775" y="17051"/>
                      </a:cubicBezTo>
                      <a:cubicBezTo>
                        <a:pt x="3962" y="16551"/>
                        <a:pt x="3276" y="16270"/>
                        <a:pt x="2784" y="15903"/>
                      </a:cubicBezTo>
                      <a:cubicBezTo>
                        <a:pt x="2795" y="15837"/>
                        <a:pt x="2806" y="15771"/>
                        <a:pt x="2806" y="15703"/>
                      </a:cubicBezTo>
                      <a:cubicBezTo>
                        <a:pt x="2806" y="14980"/>
                        <a:pt x="2178" y="14393"/>
                        <a:pt x="1403" y="14393"/>
                      </a:cubicBezTo>
                      <a:cubicBezTo>
                        <a:pt x="628" y="14393"/>
                        <a:pt x="0" y="14980"/>
                        <a:pt x="0" y="15703"/>
                      </a:cubicBezTo>
                      <a:cubicBezTo>
                        <a:pt x="0" y="16426"/>
                        <a:pt x="628" y="17012"/>
                        <a:pt x="1403" y="17012"/>
                      </a:cubicBezTo>
                      <a:cubicBezTo>
                        <a:pt x="1510" y="17012"/>
                        <a:pt x="1614" y="16998"/>
                        <a:pt x="1715" y="16977"/>
                      </a:cubicBezTo>
                      <a:cubicBezTo>
                        <a:pt x="2247" y="17399"/>
                        <a:pt x="3003" y="17955"/>
                        <a:pt x="3914" y="18515"/>
                      </a:cubicBezTo>
                      <a:cubicBezTo>
                        <a:pt x="5121" y="19253"/>
                        <a:pt x="6602" y="20007"/>
                        <a:pt x="8221" y="20440"/>
                      </a:cubicBezTo>
                      <a:cubicBezTo>
                        <a:pt x="8477" y="20583"/>
                        <a:pt x="10318" y="21600"/>
                        <a:pt x="10843" y="21600"/>
                      </a:cubicBezTo>
                      <a:cubicBezTo>
                        <a:pt x="11346" y="21600"/>
                        <a:pt x="12980" y="20671"/>
                        <a:pt x="13338" y="20465"/>
                      </a:cubicBezTo>
                      <a:cubicBezTo>
                        <a:pt x="14974" y="20035"/>
                        <a:pt x="16475" y="19266"/>
                        <a:pt x="17698" y="18515"/>
                      </a:cubicBezTo>
                      <a:cubicBezTo>
                        <a:pt x="18603" y="17955"/>
                        <a:pt x="19354" y="17398"/>
                        <a:pt x="19886" y="16977"/>
                      </a:cubicBezTo>
                      <a:cubicBezTo>
                        <a:pt x="19986" y="16999"/>
                        <a:pt x="20090" y="17012"/>
                        <a:pt x="20197" y="17012"/>
                      </a:cubicBezTo>
                      <a:cubicBezTo>
                        <a:pt x="20972" y="17012"/>
                        <a:pt x="21600" y="16426"/>
                        <a:pt x="21600" y="15703"/>
                      </a:cubicBezTo>
                      <a:cubicBezTo>
                        <a:pt x="21600" y="14979"/>
                        <a:pt x="20972" y="14393"/>
                        <a:pt x="20197" y="14393"/>
                      </a:cubicBezTo>
                      <a:close/>
                      <a:moveTo>
                        <a:pt x="9299" y="2599"/>
                      </a:moveTo>
                      <a:cubicBezTo>
                        <a:pt x="9299" y="1837"/>
                        <a:pt x="9963" y="1218"/>
                        <a:pt x="10778" y="1218"/>
                      </a:cubicBezTo>
                      <a:cubicBezTo>
                        <a:pt x="11594" y="1218"/>
                        <a:pt x="12258" y="1837"/>
                        <a:pt x="12258" y="2599"/>
                      </a:cubicBezTo>
                      <a:cubicBezTo>
                        <a:pt x="12258" y="3360"/>
                        <a:pt x="11595" y="3979"/>
                        <a:pt x="10778" y="3979"/>
                      </a:cubicBezTo>
                      <a:cubicBezTo>
                        <a:pt x="9963" y="3979"/>
                        <a:pt x="9299" y="3360"/>
                        <a:pt x="9299" y="2599"/>
                      </a:cubicBezTo>
                      <a:close/>
                      <a:moveTo>
                        <a:pt x="9299" y="2599"/>
                      </a:moveTo>
                    </a:path>
                  </a:pathLst>
                </a:custGeom>
                <a:solidFill>
                  <a:srgbClr val="22477D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2" name="Rectangle 60"/>
              <p:cNvSpPr/>
              <p:nvPr/>
            </p:nvSpPr>
            <p:spPr>
              <a:xfrm>
                <a:off x="1688669" y="1630469"/>
                <a:ext cx="2587220" cy="246221"/>
              </a:xfrm>
              <a:prstGeom prst="rect">
                <a:avLst/>
              </a:prstGeom>
            </p:spPr>
            <p:txBody>
              <a:bodyPr wrap="none" lIns="144000" tIns="0" rIns="144000" bIns="0">
                <a:normAutofit fontScale="92500" lnSpcReduction="20000"/>
              </a:bodyPr>
              <a:lstStyle/>
              <a:p>
                <a:pPr algn="r"/>
                <a:r>
                  <a:rPr lang="zh-CN" altLang="en-US" sz="1600" b="1">
                    <a:solidFill>
                      <a:schemeClr val="accent1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43" name="Rectangle 61"/>
              <p:cNvSpPr/>
              <p:nvPr/>
            </p:nvSpPr>
            <p:spPr>
              <a:xfrm>
                <a:off x="1688669" y="1876690"/>
                <a:ext cx="2587220" cy="536011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 fontScale="70000" lnSpcReduction="200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  <p:sp>
            <p:nvSpPr>
              <p:cNvPr id="44" name="Rectangle 62"/>
              <p:cNvSpPr/>
              <p:nvPr/>
            </p:nvSpPr>
            <p:spPr>
              <a:xfrm>
                <a:off x="1688669" y="3419006"/>
                <a:ext cx="2587220" cy="246221"/>
              </a:xfrm>
              <a:prstGeom prst="rect">
                <a:avLst/>
              </a:prstGeom>
            </p:spPr>
            <p:txBody>
              <a:bodyPr wrap="none" lIns="144000" tIns="0" rIns="144000" bIns="0">
                <a:normAutofit fontScale="92500" lnSpcReduction="20000"/>
              </a:bodyPr>
              <a:lstStyle/>
              <a:p>
                <a:pPr algn="r"/>
                <a:r>
                  <a:rPr lang="zh-CN" altLang="en-US" sz="1600" b="1">
                    <a:solidFill>
                      <a:schemeClr val="accent3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45" name="Rectangle 63"/>
              <p:cNvSpPr/>
              <p:nvPr/>
            </p:nvSpPr>
            <p:spPr>
              <a:xfrm>
                <a:off x="1688669" y="3665227"/>
                <a:ext cx="2587220" cy="536011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 fontScale="70000" lnSpcReduction="200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  <p:sp>
            <p:nvSpPr>
              <p:cNvPr id="46" name="Rectangle 64"/>
              <p:cNvSpPr/>
              <p:nvPr/>
            </p:nvSpPr>
            <p:spPr>
              <a:xfrm>
                <a:off x="1688669" y="5023032"/>
                <a:ext cx="2587220" cy="246221"/>
              </a:xfrm>
              <a:prstGeom prst="rect">
                <a:avLst/>
              </a:prstGeom>
            </p:spPr>
            <p:txBody>
              <a:bodyPr wrap="none" lIns="144000" tIns="0" rIns="144000" bIns="0">
                <a:normAutofit fontScale="92500" lnSpcReduction="20000"/>
              </a:bodyPr>
              <a:lstStyle/>
              <a:p>
                <a:pPr algn="r"/>
                <a:r>
                  <a:rPr lang="zh-CN" altLang="en-US" sz="1600" b="1">
                    <a:solidFill>
                      <a:schemeClr val="accent5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47" name="Rectangle 65"/>
              <p:cNvSpPr/>
              <p:nvPr/>
            </p:nvSpPr>
            <p:spPr>
              <a:xfrm>
                <a:off x="1688669" y="5269253"/>
                <a:ext cx="2587220" cy="536011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 fontScale="70000" lnSpcReduction="200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</p:grpSp>
        <p:grpSp>
          <p:nvGrpSpPr>
            <p:cNvPr id="7" name="Group 25"/>
            <p:cNvGrpSpPr/>
            <p:nvPr/>
          </p:nvGrpSpPr>
          <p:grpSpPr>
            <a:xfrm>
              <a:off x="8184232" y="1630469"/>
              <a:ext cx="3130144" cy="4174795"/>
              <a:chOff x="8150432" y="1630469"/>
              <a:chExt cx="3130144" cy="4174795"/>
            </a:xfrm>
          </p:grpSpPr>
          <p:grpSp>
            <p:nvGrpSpPr>
              <p:cNvPr id="8" name="Group 26"/>
              <p:cNvGrpSpPr/>
              <p:nvPr/>
            </p:nvGrpSpPr>
            <p:grpSpPr>
              <a:xfrm>
                <a:off x="8150432" y="3392284"/>
                <a:ext cx="489858" cy="489858"/>
                <a:chOff x="6262908" y="3314803"/>
                <a:chExt cx="1016000" cy="1016000"/>
              </a:xfrm>
              <a:effectLst/>
            </p:grpSpPr>
            <p:sp>
              <p:nvSpPr>
                <p:cNvPr id="32" name="Oval 50"/>
                <p:cNvSpPr/>
                <p:nvPr/>
              </p:nvSpPr>
              <p:spPr>
                <a:xfrm>
                  <a:off x="6262908" y="3314803"/>
                  <a:ext cx="1016000" cy="101600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50000">
                      <a:schemeClr val="bg1">
                        <a:lumMod val="9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8100000" scaled="1"/>
                  <a:tileRect/>
                </a:gradFill>
                <a:ln>
                  <a:solidFill>
                    <a:schemeClr val="bg1"/>
                  </a:solidFill>
                </a:ln>
                <a:effectLst>
                  <a:outerShdw blurRad="215900" dist="177800" dir="7200000" sx="102000" sy="102000" algn="tl" rotWithShape="0">
                    <a:schemeClr val="tx1">
                      <a:lumMod val="95000"/>
                      <a:lumOff val="5000"/>
                      <a:alpha val="5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grpSp>
              <p:nvGrpSpPr>
                <p:cNvPr id="33" name="Group 51"/>
                <p:cNvGrpSpPr>
                  <a:grpSpLocks/>
                </p:cNvGrpSpPr>
                <p:nvPr/>
              </p:nvGrpSpPr>
              <p:grpSpPr bwMode="auto">
                <a:xfrm>
                  <a:off x="6582682" y="3643500"/>
                  <a:ext cx="373277" cy="373278"/>
                  <a:chOff x="0" y="0"/>
                  <a:chExt cx="577" cy="574"/>
                </a:xfrm>
                <a:solidFill>
                  <a:srgbClr val="FFFFFF"/>
                </a:solidFill>
              </p:grpSpPr>
              <p:sp>
                <p:nvSpPr>
                  <p:cNvPr id="34" name="Freeform: Shape 52"/>
                  <p:cNvSpPr>
                    <a:spLocks/>
                  </p:cNvSpPr>
                  <p:nvPr/>
                </p:nvSpPr>
                <p:spPr bwMode="auto">
                  <a:xfrm>
                    <a:off x="368" y="368"/>
                    <a:ext cx="205" cy="204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w 21600"/>
                      <a:gd name="T23" fmla="*/ 0 h 21600"/>
                      <a:gd name="T24" fmla="*/ 0 w 21600"/>
                      <a:gd name="T25" fmla="*/ 0 h 21600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  <a:gd name="T36" fmla="*/ 0 60000 65536"/>
                      <a:gd name="T37" fmla="*/ 0 60000 65536"/>
                      <a:gd name="T38" fmla="*/ 0 60000 65536"/>
                    </a:gdLst>
                    <a:ahLst/>
                    <a:cxnLst>
                      <a:cxn ang="T26">
                        <a:pos x="T0" y="T1"/>
                      </a:cxn>
                      <a:cxn ang="T27">
                        <a:pos x="T2" y="T3"/>
                      </a:cxn>
                      <a:cxn ang="T28">
                        <a:pos x="T4" y="T5"/>
                      </a:cxn>
                      <a:cxn ang="T29">
                        <a:pos x="T6" y="T7"/>
                      </a:cxn>
                      <a:cxn ang="T30">
                        <a:pos x="T8" y="T9"/>
                      </a:cxn>
                      <a:cxn ang="T31">
                        <a:pos x="T10" y="T11"/>
                      </a:cxn>
                      <a:cxn ang="T32">
                        <a:pos x="T12" y="T13"/>
                      </a:cxn>
                      <a:cxn ang="T33">
                        <a:pos x="T14" y="T15"/>
                      </a:cxn>
                      <a:cxn ang="T34">
                        <a:pos x="T16" y="T17"/>
                      </a:cxn>
                      <a:cxn ang="T35">
                        <a:pos x="T18" y="T19"/>
                      </a:cxn>
                      <a:cxn ang="T36">
                        <a:pos x="T20" y="T21"/>
                      </a:cxn>
                      <a:cxn ang="T37">
                        <a:pos x="T22" y="T23"/>
                      </a:cxn>
                      <a:cxn ang="T38">
                        <a:pos x="T24" y="T25"/>
                      </a:cxn>
                    </a:cxnLst>
                    <a:rect l="0" t="0" r="r" b="b"/>
                    <a:pathLst>
                      <a:path w="21600" h="21600">
                        <a:moveTo>
                          <a:pt x="18447" y="8564"/>
                        </a:moveTo>
                        <a:lnTo>
                          <a:pt x="6893" y="0"/>
                        </a:lnTo>
                        <a:lnTo>
                          <a:pt x="0" y="6909"/>
                        </a:lnTo>
                        <a:lnTo>
                          <a:pt x="8514" y="18507"/>
                        </a:lnTo>
                        <a:cubicBezTo>
                          <a:pt x="10541" y="16972"/>
                          <a:pt x="14706" y="18290"/>
                          <a:pt x="18327" y="21600"/>
                        </a:cubicBezTo>
                        <a:lnTo>
                          <a:pt x="21600" y="18319"/>
                        </a:lnTo>
                        <a:cubicBezTo>
                          <a:pt x="18344" y="14739"/>
                          <a:pt x="17015" y="10625"/>
                          <a:pt x="18447" y="8564"/>
                        </a:cubicBezTo>
                        <a:close/>
                        <a:moveTo>
                          <a:pt x="14477" y="14461"/>
                        </a:moveTo>
                        <a:cubicBezTo>
                          <a:pt x="13723" y="15214"/>
                          <a:pt x="12501" y="15214"/>
                          <a:pt x="11748" y="14461"/>
                        </a:cubicBezTo>
                        <a:cubicBezTo>
                          <a:pt x="10995" y="13705"/>
                          <a:pt x="10995" y="12479"/>
                          <a:pt x="11749" y="11725"/>
                        </a:cubicBezTo>
                        <a:cubicBezTo>
                          <a:pt x="12502" y="10969"/>
                          <a:pt x="13724" y="10969"/>
                          <a:pt x="14477" y="11725"/>
                        </a:cubicBezTo>
                        <a:cubicBezTo>
                          <a:pt x="15230" y="12479"/>
                          <a:pt x="15230" y="13705"/>
                          <a:pt x="14477" y="14461"/>
                        </a:cubicBezTo>
                        <a:close/>
                        <a:moveTo>
                          <a:pt x="14477" y="14461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dirty="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5" name="Freeform: Shape 53"/>
                  <p:cNvSpPr>
                    <a:spLocks/>
                  </p:cNvSpPr>
                  <p:nvPr/>
                </p:nvSpPr>
                <p:spPr bwMode="auto">
                  <a:xfrm>
                    <a:off x="328" y="304"/>
                    <a:ext cx="107" cy="13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600" h="21600">
                        <a:moveTo>
                          <a:pt x="14544" y="0"/>
                        </a:moveTo>
                        <a:lnTo>
                          <a:pt x="13967" y="562"/>
                        </a:lnTo>
                        <a:cubicBezTo>
                          <a:pt x="14018" y="3961"/>
                          <a:pt x="12593" y="7264"/>
                          <a:pt x="9866" y="9922"/>
                        </a:cubicBezTo>
                        <a:lnTo>
                          <a:pt x="24" y="19504"/>
                        </a:lnTo>
                        <a:cubicBezTo>
                          <a:pt x="18" y="19554"/>
                          <a:pt x="6" y="19602"/>
                          <a:pt x="0" y="19652"/>
                        </a:cubicBezTo>
                        <a:lnTo>
                          <a:pt x="2371" y="21600"/>
                        </a:lnTo>
                        <a:lnTo>
                          <a:pt x="21600" y="5798"/>
                        </a:lnTo>
                        <a:lnTo>
                          <a:pt x="14544" y="0"/>
                        </a:lnTo>
                        <a:close/>
                        <a:moveTo>
                          <a:pt x="14544" y="0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6" name="Freeform: Shape 54"/>
                  <p:cNvSpPr>
                    <a:spLocks/>
                  </p:cNvSpPr>
                  <p:nvPr/>
                </p:nvSpPr>
                <p:spPr bwMode="auto">
                  <a:xfrm>
                    <a:off x="0" y="0"/>
                    <a:ext cx="297" cy="289"/>
                  </a:xfrm>
                  <a:custGeom>
                    <a:avLst/>
                    <a:gdLst>
                      <a:gd name="T0" fmla="*/ 0 w 21222"/>
                      <a:gd name="T1" fmla="*/ 0 h 21211"/>
                      <a:gd name="T2" fmla="*/ 0 w 21222"/>
                      <a:gd name="T3" fmla="*/ 0 h 21211"/>
                      <a:gd name="T4" fmla="*/ 0 w 21222"/>
                      <a:gd name="T5" fmla="*/ 0 h 21211"/>
                      <a:gd name="T6" fmla="*/ 0 w 21222"/>
                      <a:gd name="T7" fmla="*/ 0 h 21211"/>
                      <a:gd name="T8" fmla="*/ 0 w 21222"/>
                      <a:gd name="T9" fmla="*/ 0 h 21211"/>
                      <a:gd name="T10" fmla="*/ 0 w 21222"/>
                      <a:gd name="T11" fmla="*/ 0 h 21211"/>
                      <a:gd name="T12" fmla="*/ 0 w 21222"/>
                      <a:gd name="T13" fmla="*/ 0 h 21211"/>
                      <a:gd name="T14" fmla="*/ 0 w 21222"/>
                      <a:gd name="T15" fmla="*/ 0 h 21211"/>
                      <a:gd name="T16" fmla="*/ 0 w 21222"/>
                      <a:gd name="T17" fmla="*/ 0 h 21211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222" h="21211">
                        <a:moveTo>
                          <a:pt x="15153" y="21211"/>
                        </a:moveTo>
                        <a:lnTo>
                          <a:pt x="17409" y="18463"/>
                        </a:lnTo>
                        <a:cubicBezTo>
                          <a:pt x="18368" y="17292"/>
                          <a:pt x="19694" y="16530"/>
                          <a:pt x="21146" y="16293"/>
                        </a:cubicBezTo>
                        <a:lnTo>
                          <a:pt x="21222" y="16201"/>
                        </a:lnTo>
                        <a:lnTo>
                          <a:pt x="6603" y="1165"/>
                        </a:lnTo>
                        <a:cubicBezTo>
                          <a:pt x="5093" y="-389"/>
                          <a:pt x="2643" y="-389"/>
                          <a:pt x="1133" y="1165"/>
                        </a:cubicBezTo>
                        <a:cubicBezTo>
                          <a:pt x="-378" y="2718"/>
                          <a:pt x="-378" y="5237"/>
                          <a:pt x="1133" y="6791"/>
                        </a:cubicBezTo>
                        <a:lnTo>
                          <a:pt x="15153" y="21211"/>
                        </a:lnTo>
                        <a:close/>
                        <a:moveTo>
                          <a:pt x="15153" y="21211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7" name="Freeform: Shape 55"/>
                  <p:cNvSpPr>
                    <a:spLocks/>
                  </p:cNvSpPr>
                  <p:nvPr/>
                </p:nvSpPr>
                <p:spPr bwMode="auto">
                  <a:xfrm>
                    <a:off x="0" y="328"/>
                    <a:ext cx="298" cy="246"/>
                  </a:xfrm>
                  <a:custGeom>
                    <a:avLst/>
                    <a:gdLst>
                      <a:gd name="T0" fmla="*/ 0 w 21116"/>
                      <a:gd name="T1" fmla="*/ 0 h 21374"/>
                      <a:gd name="T2" fmla="*/ 0 w 21116"/>
                      <a:gd name="T3" fmla="*/ 0 h 21374"/>
                      <a:gd name="T4" fmla="*/ 0 w 21116"/>
                      <a:gd name="T5" fmla="*/ 0 h 21374"/>
                      <a:gd name="T6" fmla="*/ 0 w 21116"/>
                      <a:gd name="T7" fmla="*/ 0 h 21374"/>
                      <a:gd name="T8" fmla="*/ 0 w 21116"/>
                      <a:gd name="T9" fmla="*/ 0 h 21374"/>
                      <a:gd name="T10" fmla="*/ 0 w 21116"/>
                      <a:gd name="T11" fmla="*/ 0 h 21374"/>
                      <a:gd name="T12" fmla="*/ 0 w 21116"/>
                      <a:gd name="T13" fmla="*/ 0 h 21374"/>
                      <a:gd name="T14" fmla="*/ 0 w 21116"/>
                      <a:gd name="T15" fmla="*/ 0 h 21374"/>
                      <a:gd name="T16" fmla="*/ 0 w 21116"/>
                      <a:gd name="T17" fmla="*/ 0 h 21374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116" h="21374">
                        <a:moveTo>
                          <a:pt x="17024" y="721"/>
                        </a:moveTo>
                        <a:cubicBezTo>
                          <a:pt x="16543" y="427"/>
                          <a:pt x="16052" y="191"/>
                          <a:pt x="15571" y="0"/>
                        </a:cubicBezTo>
                        <a:cubicBezTo>
                          <a:pt x="13915" y="235"/>
                          <a:pt x="7378" y="2037"/>
                          <a:pt x="6834" y="8291"/>
                        </a:cubicBezTo>
                        <a:cubicBezTo>
                          <a:pt x="6063" y="17146"/>
                          <a:pt x="1254" y="15657"/>
                          <a:pt x="153" y="15771"/>
                        </a:cubicBezTo>
                        <a:cubicBezTo>
                          <a:pt x="-484" y="15837"/>
                          <a:pt x="743" y="21126"/>
                          <a:pt x="6046" y="21364"/>
                        </a:cubicBezTo>
                        <a:cubicBezTo>
                          <a:pt x="11298" y="21600"/>
                          <a:pt x="20647" y="17485"/>
                          <a:pt x="21032" y="7006"/>
                        </a:cubicBezTo>
                        <a:lnTo>
                          <a:pt x="21116" y="6884"/>
                        </a:lnTo>
                        <a:cubicBezTo>
                          <a:pt x="20449" y="3612"/>
                          <a:pt x="18811" y="1844"/>
                          <a:pt x="17024" y="721"/>
                        </a:cubicBezTo>
                        <a:close/>
                        <a:moveTo>
                          <a:pt x="17024" y="721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dirty="0"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8" name="Freeform: Shape 56"/>
                  <p:cNvSpPr>
                    <a:spLocks/>
                  </p:cNvSpPr>
                  <p:nvPr/>
                </p:nvSpPr>
                <p:spPr bwMode="auto">
                  <a:xfrm>
                    <a:off x="240" y="0"/>
                    <a:ext cx="337" cy="385"/>
                  </a:xfrm>
                  <a:custGeom>
                    <a:avLst/>
                    <a:gdLst>
                      <a:gd name="T0" fmla="*/ 0 w 21345"/>
                      <a:gd name="T1" fmla="*/ 0 h 21376"/>
                      <a:gd name="T2" fmla="*/ 0 w 21345"/>
                      <a:gd name="T3" fmla="*/ 0 h 21376"/>
                      <a:gd name="T4" fmla="*/ 0 w 21345"/>
                      <a:gd name="T5" fmla="*/ 0 h 21376"/>
                      <a:gd name="T6" fmla="*/ 0 w 21345"/>
                      <a:gd name="T7" fmla="*/ 0 h 21376"/>
                      <a:gd name="T8" fmla="*/ 0 w 21345"/>
                      <a:gd name="T9" fmla="*/ 0 h 21376"/>
                      <a:gd name="T10" fmla="*/ 0 w 21345"/>
                      <a:gd name="T11" fmla="*/ 0 h 21376"/>
                      <a:gd name="T12" fmla="*/ 0 w 21345"/>
                      <a:gd name="T13" fmla="*/ 0 h 21376"/>
                      <a:gd name="T14" fmla="*/ 0 w 21345"/>
                      <a:gd name="T15" fmla="*/ 0 h 21376"/>
                      <a:gd name="T16" fmla="*/ 0 w 21345"/>
                      <a:gd name="T17" fmla="*/ 0 h 21376"/>
                      <a:gd name="T18" fmla="*/ 0 w 21345"/>
                      <a:gd name="T19" fmla="*/ 0 h 21376"/>
                      <a:gd name="T20" fmla="*/ 0 w 21345"/>
                      <a:gd name="T21" fmla="*/ 0 h 21376"/>
                      <a:gd name="T22" fmla="*/ 0 w 21345"/>
                      <a:gd name="T23" fmla="*/ 0 h 2137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  <a:gd name="T33" fmla="*/ 0 60000 65536"/>
                      <a:gd name="T34" fmla="*/ 0 60000 65536"/>
                      <a:gd name="T35" fmla="*/ 0 60000 65536"/>
                    </a:gdLst>
                    <a:ahLst/>
                    <a:cxnLst>
                      <a:cxn ang="T24">
                        <a:pos x="T0" y="T1"/>
                      </a:cxn>
                      <a:cxn ang="T25">
                        <a:pos x="T2" y="T3"/>
                      </a:cxn>
                      <a:cxn ang="T26">
                        <a:pos x="T4" y="T5"/>
                      </a:cxn>
                      <a:cxn ang="T27">
                        <a:pos x="T6" y="T7"/>
                      </a:cxn>
                      <a:cxn ang="T28">
                        <a:pos x="T8" y="T9"/>
                      </a:cxn>
                      <a:cxn ang="T29">
                        <a:pos x="T10" y="T11"/>
                      </a:cxn>
                      <a:cxn ang="T30">
                        <a:pos x="T12" y="T13"/>
                      </a:cxn>
                      <a:cxn ang="T31">
                        <a:pos x="T14" y="T15"/>
                      </a:cxn>
                      <a:cxn ang="T32">
                        <a:pos x="T16" y="T17"/>
                      </a:cxn>
                      <a:cxn ang="T33">
                        <a:pos x="T18" y="T19"/>
                      </a:cxn>
                      <a:cxn ang="T34">
                        <a:pos x="T20" y="T21"/>
                      </a:cxn>
                      <a:cxn ang="T35">
                        <a:pos x="T22" y="T23"/>
                      </a:cxn>
                    </a:cxnLst>
                    <a:rect l="0" t="0" r="r" b="b"/>
                    <a:pathLst>
                      <a:path w="21345" h="21376">
                        <a:moveTo>
                          <a:pt x="7963" y="16438"/>
                        </a:moveTo>
                        <a:lnTo>
                          <a:pt x="20844" y="3060"/>
                        </a:lnTo>
                        <a:cubicBezTo>
                          <a:pt x="21600" y="2274"/>
                          <a:pt x="21488" y="1102"/>
                          <a:pt x="20592" y="438"/>
                        </a:cubicBezTo>
                        <a:cubicBezTo>
                          <a:pt x="19696" y="-224"/>
                          <a:pt x="18359" y="-125"/>
                          <a:pt x="17602" y="661"/>
                        </a:cubicBezTo>
                        <a:lnTo>
                          <a:pt x="4720" y="14039"/>
                        </a:lnTo>
                        <a:cubicBezTo>
                          <a:pt x="3698" y="14005"/>
                          <a:pt x="2666" y="14368"/>
                          <a:pt x="1957" y="15106"/>
                        </a:cubicBezTo>
                        <a:lnTo>
                          <a:pt x="0" y="17139"/>
                        </a:lnTo>
                        <a:cubicBezTo>
                          <a:pt x="266" y="17232"/>
                          <a:pt x="533" y="17334"/>
                          <a:pt x="800" y="17450"/>
                        </a:cubicBezTo>
                        <a:cubicBezTo>
                          <a:pt x="2456" y="18154"/>
                          <a:pt x="4079" y="19406"/>
                          <a:pt x="4942" y="21376"/>
                        </a:cubicBezTo>
                        <a:lnTo>
                          <a:pt x="7225" y="19005"/>
                        </a:lnTo>
                        <a:cubicBezTo>
                          <a:pt x="7936" y="18266"/>
                          <a:pt x="8172" y="17316"/>
                          <a:pt x="7963" y="16438"/>
                        </a:cubicBezTo>
                        <a:close/>
                        <a:moveTo>
                          <a:pt x="7963" y="16438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</p:grpSp>
          </p:grpSp>
          <p:grpSp>
            <p:nvGrpSpPr>
              <p:cNvPr id="9" name="Group 27"/>
              <p:cNvGrpSpPr/>
              <p:nvPr/>
            </p:nvGrpSpPr>
            <p:grpSpPr>
              <a:xfrm>
                <a:off x="8150432" y="1653267"/>
                <a:ext cx="489858" cy="489858"/>
                <a:chOff x="6262908" y="1987229"/>
                <a:chExt cx="1016000" cy="1016000"/>
              </a:xfrm>
              <a:effectLst/>
            </p:grpSpPr>
            <p:sp>
              <p:nvSpPr>
                <p:cNvPr id="22" name="Oval 40"/>
                <p:cNvSpPr/>
                <p:nvPr/>
              </p:nvSpPr>
              <p:spPr>
                <a:xfrm>
                  <a:off x="6262908" y="1987229"/>
                  <a:ext cx="1016000" cy="101600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50000">
                      <a:schemeClr val="bg1">
                        <a:lumMod val="9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8100000" scaled="1"/>
                  <a:tileRect/>
                </a:gradFill>
                <a:ln>
                  <a:solidFill>
                    <a:schemeClr val="bg1"/>
                  </a:solidFill>
                </a:ln>
                <a:effectLst>
                  <a:outerShdw blurRad="215900" dist="177800" dir="7200000" sx="102000" sy="102000" algn="tl" rotWithShape="0">
                    <a:schemeClr val="tx1">
                      <a:lumMod val="95000"/>
                      <a:lumOff val="5000"/>
                      <a:alpha val="5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grpSp>
              <p:nvGrpSpPr>
                <p:cNvPr id="23" name="Group 41"/>
                <p:cNvGrpSpPr>
                  <a:grpSpLocks/>
                </p:cNvGrpSpPr>
                <p:nvPr/>
              </p:nvGrpSpPr>
              <p:grpSpPr bwMode="auto">
                <a:xfrm>
                  <a:off x="6581713" y="2281761"/>
                  <a:ext cx="378392" cy="370722"/>
                  <a:chOff x="0" y="0"/>
                  <a:chExt cx="581" cy="573"/>
                </a:xfrm>
                <a:solidFill>
                  <a:srgbClr val="FFFFFF"/>
                </a:solidFill>
              </p:grpSpPr>
              <p:sp>
                <p:nvSpPr>
                  <p:cNvPr id="24" name="Freeform: Shape 42"/>
                  <p:cNvSpPr>
                    <a:spLocks/>
                  </p:cNvSpPr>
                  <p:nvPr/>
                </p:nvSpPr>
                <p:spPr bwMode="auto">
                  <a:xfrm>
                    <a:off x="256" y="0"/>
                    <a:ext cx="72" cy="181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1600" h="21600">
                        <a:moveTo>
                          <a:pt x="10799" y="0"/>
                        </a:moveTo>
                        <a:cubicBezTo>
                          <a:pt x="4833" y="0"/>
                          <a:pt x="0" y="1476"/>
                          <a:pt x="0" y="3295"/>
                        </a:cubicBezTo>
                        <a:lnTo>
                          <a:pt x="0" y="18305"/>
                        </a:lnTo>
                        <a:cubicBezTo>
                          <a:pt x="0" y="20125"/>
                          <a:pt x="4833" y="21600"/>
                          <a:pt x="10799" y="21600"/>
                        </a:cubicBezTo>
                        <a:cubicBezTo>
                          <a:pt x="16762" y="21600"/>
                          <a:pt x="21600" y="20125"/>
                          <a:pt x="21600" y="18305"/>
                        </a:cubicBezTo>
                        <a:lnTo>
                          <a:pt x="21600" y="3295"/>
                        </a:lnTo>
                        <a:cubicBezTo>
                          <a:pt x="21600" y="1476"/>
                          <a:pt x="16762" y="0"/>
                          <a:pt x="10799" y="0"/>
                        </a:cubicBezTo>
                        <a:close/>
                        <a:moveTo>
                          <a:pt x="10799" y="0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5" name="Freeform: Shape 43"/>
                  <p:cNvSpPr>
                    <a:spLocks/>
                  </p:cNvSpPr>
                  <p:nvPr/>
                </p:nvSpPr>
                <p:spPr bwMode="auto">
                  <a:xfrm>
                    <a:off x="256" y="392"/>
                    <a:ext cx="72" cy="181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1600" h="21600">
                        <a:moveTo>
                          <a:pt x="10799" y="0"/>
                        </a:moveTo>
                        <a:cubicBezTo>
                          <a:pt x="4833" y="0"/>
                          <a:pt x="0" y="1476"/>
                          <a:pt x="0" y="3295"/>
                        </a:cubicBezTo>
                        <a:lnTo>
                          <a:pt x="0" y="18305"/>
                        </a:lnTo>
                        <a:cubicBezTo>
                          <a:pt x="0" y="20125"/>
                          <a:pt x="4833" y="21600"/>
                          <a:pt x="10799" y="21600"/>
                        </a:cubicBezTo>
                        <a:cubicBezTo>
                          <a:pt x="16762" y="21600"/>
                          <a:pt x="21600" y="20125"/>
                          <a:pt x="21600" y="18305"/>
                        </a:cubicBezTo>
                        <a:lnTo>
                          <a:pt x="21600" y="3295"/>
                        </a:lnTo>
                        <a:cubicBezTo>
                          <a:pt x="21600" y="1476"/>
                          <a:pt x="16762" y="0"/>
                          <a:pt x="10799" y="0"/>
                        </a:cubicBezTo>
                        <a:close/>
                        <a:moveTo>
                          <a:pt x="10799" y="0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6" name="Freeform: Shape 44"/>
                  <p:cNvSpPr>
                    <a:spLocks/>
                  </p:cNvSpPr>
                  <p:nvPr/>
                </p:nvSpPr>
                <p:spPr bwMode="auto">
                  <a:xfrm>
                    <a:off x="400" y="248"/>
                    <a:ext cx="181" cy="72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1600" h="21600">
                        <a:moveTo>
                          <a:pt x="18305" y="0"/>
                        </a:moveTo>
                        <a:lnTo>
                          <a:pt x="3295" y="0"/>
                        </a:lnTo>
                        <a:cubicBezTo>
                          <a:pt x="1475" y="0"/>
                          <a:pt x="0" y="4834"/>
                          <a:pt x="0" y="10798"/>
                        </a:cubicBezTo>
                        <a:cubicBezTo>
                          <a:pt x="0" y="16762"/>
                          <a:pt x="1475" y="21600"/>
                          <a:pt x="3295" y="21600"/>
                        </a:cubicBezTo>
                        <a:lnTo>
                          <a:pt x="18305" y="21600"/>
                        </a:lnTo>
                        <a:cubicBezTo>
                          <a:pt x="20124" y="21600"/>
                          <a:pt x="21600" y="16762"/>
                          <a:pt x="21600" y="10798"/>
                        </a:cubicBezTo>
                        <a:cubicBezTo>
                          <a:pt x="21600" y="4834"/>
                          <a:pt x="20124" y="0"/>
                          <a:pt x="18305" y="0"/>
                        </a:cubicBezTo>
                        <a:close/>
                        <a:moveTo>
                          <a:pt x="18305" y="0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7" name="Freeform: Shape 45"/>
                  <p:cNvSpPr>
                    <a:spLocks/>
                  </p:cNvSpPr>
                  <p:nvPr/>
                </p:nvSpPr>
                <p:spPr bwMode="auto">
                  <a:xfrm>
                    <a:off x="0" y="248"/>
                    <a:ext cx="181" cy="72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798"/>
                        </a:moveTo>
                        <a:cubicBezTo>
                          <a:pt x="21600" y="4834"/>
                          <a:pt x="20124" y="0"/>
                          <a:pt x="18304" y="0"/>
                        </a:cubicBezTo>
                        <a:lnTo>
                          <a:pt x="3295" y="0"/>
                        </a:lnTo>
                        <a:cubicBezTo>
                          <a:pt x="1475" y="0"/>
                          <a:pt x="0" y="4834"/>
                          <a:pt x="0" y="10798"/>
                        </a:cubicBezTo>
                        <a:cubicBezTo>
                          <a:pt x="0" y="16762"/>
                          <a:pt x="1475" y="21600"/>
                          <a:pt x="3295" y="21600"/>
                        </a:cubicBezTo>
                        <a:lnTo>
                          <a:pt x="18304" y="21600"/>
                        </a:lnTo>
                        <a:cubicBezTo>
                          <a:pt x="20124" y="21600"/>
                          <a:pt x="21600" y="16764"/>
                          <a:pt x="21600" y="10798"/>
                        </a:cubicBezTo>
                        <a:close/>
                        <a:moveTo>
                          <a:pt x="21600" y="10798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8" name="Freeform: Shape 46"/>
                  <p:cNvSpPr>
                    <a:spLocks/>
                  </p:cNvSpPr>
                  <p:nvPr/>
                </p:nvSpPr>
                <p:spPr bwMode="auto">
                  <a:xfrm>
                    <a:off x="352" y="64"/>
                    <a:ext cx="153" cy="153"/>
                  </a:xfrm>
                  <a:custGeom>
                    <a:avLst/>
                    <a:gdLst>
                      <a:gd name="T0" fmla="*/ 0 w 20488"/>
                      <a:gd name="T1" fmla="*/ 0 h 20489"/>
                      <a:gd name="T2" fmla="*/ 0 w 20488"/>
                      <a:gd name="T3" fmla="*/ 0 h 20489"/>
                      <a:gd name="T4" fmla="*/ 0 w 20488"/>
                      <a:gd name="T5" fmla="*/ 0 h 20489"/>
                      <a:gd name="T6" fmla="*/ 0 w 20488"/>
                      <a:gd name="T7" fmla="*/ 0 h 20489"/>
                      <a:gd name="T8" fmla="*/ 0 w 20488"/>
                      <a:gd name="T9" fmla="*/ 0 h 20489"/>
                      <a:gd name="T10" fmla="*/ 0 w 20488"/>
                      <a:gd name="T11" fmla="*/ 0 h 20489"/>
                      <a:gd name="T12" fmla="*/ 0 w 20488"/>
                      <a:gd name="T13" fmla="*/ 0 h 20489"/>
                      <a:gd name="T14" fmla="*/ 0 w 20488"/>
                      <a:gd name="T15" fmla="*/ 0 h 2048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0488" h="20489">
                        <a:moveTo>
                          <a:pt x="7697" y="19601"/>
                        </a:moveTo>
                        <a:lnTo>
                          <a:pt x="19601" y="7697"/>
                        </a:lnTo>
                        <a:cubicBezTo>
                          <a:pt x="21044" y="6253"/>
                          <a:pt x="20690" y="3557"/>
                          <a:pt x="18809" y="1678"/>
                        </a:cubicBezTo>
                        <a:cubicBezTo>
                          <a:pt x="16928" y="-203"/>
                          <a:pt x="14234" y="-555"/>
                          <a:pt x="12792" y="887"/>
                        </a:cubicBezTo>
                        <a:lnTo>
                          <a:pt x="888" y="12791"/>
                        </a:lnTo>
                        <a:cubicBezTo>
                          <a:pt x="-556" y="14235"/>
                          <a:pt x="-202" y="16928"/>
                          <a:pt x="1679" y="18809"/>
                        </a:cubicBezTo>
                        <a:cubicBezTo>
                          <a:pt x="3558" y="20690"/>
                          <a:pt x="6252" y="21045"/>
                          <a:pt x="7697" y="19601"/>
                        </a:cubicBezTo>
                        <a:close/>
                        <a:moveTo>
                          <a:pt x="7697" y="19601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9" name="Freeform: Shape 47"/>
                  <p:cNvSpPr>
                    <a:spLocks/>
                  </p:cNvSpPr>
                  <p:nvPr/>
                </p:nvSpPr>
                <p:spPr bwMode="auto">
                  <a:xfrm>
                    <a:off x="72" y="344"/>
                    <a:ext cx="153" cy="153"/>
                  </a:xfrm>
                  <a:custGeom>
                    <a:avLst/>
                    <a:gdLst>
                      <a:gd name="T0" fmla="*/ 0 w 20489"/>
                      <a:gd name="T1" fmla="*/ 0 h 20488"/>
                      <a:gd name="T2" fmla="*/ 0 w 20489"/>
                      <a:gd name="T3" fmla="*/ 0 h 20488"/>
                      <a:gd name="T4" fmla="*/ 0 w 20489"/>
                      <a:gd name="T5" fmla="*/ 0 h 20488"/>
                      <a:gd name="T6" fmla="*/ 0 w 20489"/>
                      <a:gd name="T7" fmla="*/ 0 h 20488"/>
                      <a:gd name="T8" fmla="*/ 0 w 20489"/>
                      <a:gd name="T9" fmla="*/ 0 h 20488"/>
                      <a:gd name="T10" fmla="*/ 0 w 20489"/>
                      <a:gd name="T11" fmla="*/ 0 h 20488"/>
                      <a:gd name="T12" fmla="*/ 0 w 20489"/>
                      <a:gd name="T13" fmla="*/ 0 h 20488"/>
                      <a:gd name="T14" fmla="*/ 0 w 20489"/>
                      <a:gd name="T15" fmla="*/ 0 h 20488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0489" h="20488">
                        <a:moveTo>
                          <a:pt x="12792" y="888"/>
                        </a:moveTo>
                        <a:lnTo>
                          <a:pt x="888" y="12792"/>
                        </a:lnTo>
                        <a:cubicBezTo>
                          <a:pt x="-556" y="14236"/>
                          <a:pt x="-202" y="16929"/>
                          <a:pt x="1679" y="18809"/>
                        </a:cubicBezTo>
                        <a:cubicBezTo>
                          <a:pt x="3558" y="20689"/>
                          <a:pt x="6253" y="21044"/>
                          <a:pt x="7697" y="19601"/>
                        </a:cubicBezTo>
                        <a:lnTo>
                          <a:pt x="19601" y="7697"/>
                        </a:lnTo>
                        <a:cubicBezTo>
                          <a:pt x="21044" y="6254"/>
                          <a:pt x="20690" y="3559"/>
                          <a:pt x="18810" y="1679"/>
                        </a:cubicBezTo>
                        <a:cubicBezTo>
                          <a:pt x="16929" y="-203"/>
                          <a:pt x="14235" y="-556"/>
                          <a:pt x="12792" y="888"/>
                        </a:cubicBezTo>
                        <a:close/>
                        <a:moveTo>
                          <a:pt x="12792" y="888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0" name="Freeform: Shape 48"/>
                  <p:cNvSpPr>
                    <a:spLocks/>
                  </p:cNvSpPr>
                  <p:nvPr/>
                </p:nvSpPr>
                <p:spPr bwMode="auto">
                  <a:xfrm>
                    <a:off x="352" y="344"/>
                    <a:ext cx="153" cy="153"/>
                  </a:xfrm>
                  <a:custGeom>
                    <a:avLst/>
                    <a:gdLst>
                      <a:gd name="T0" fmla="*/ 0 w 20489"/>
                      <a:gd name="T1" fmla="*/ 0 h 20489"/>
                      <a:gd name="T2" fmla="*/ 0 w 20489"/>
                      <a:gd name="T3" fmla="*/ 0 h 20489"/>
                      <a:gd name="T4" fmla="*/ 0 w 20489"/>
                      <a:gd name="T5" fmla="*/ 0 h 20489"/>
                      <a:gd name="T6" fmla="*/ 0 w 20489"/>
                      <a:gd name="T7" fmla="*/ 0 h 20489"/>
                      <a:gd name="T8" fmla="*/ 0 w 20489"/>
                      <a:gd name="T9" fmla="*/ 0 h 20489"/>
                      <a:gd name="T10" fmla="*/ 0 w 20489"/>
                      <a:gd name="T11" fmla="*/ 0 h 20489"/>
                      <a:gd name="T12" fmla="*/ 0 w 20489"/>
                      <a:gd name="T13" fmla="*/ 0 h 20489"/>
                      <a:gd name="T14" fmla="*/ 0 w 20489"/>
                      <a:gd name="T15" fmla="*/ 0 h 2048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0489" h="20489">
                        <a:moveTo>
                          <a:pt x="7696" y="888"/>
                        </a:moveTo>
                        <a:cubicBezTo>
                          <a:pt x="6251" y="-556"/>
                          <a:pt x="3559" y="-202"/>
                          <a:pt x="1679" y="1678"/>
                        </a:cubicBezTo>
                        <a:cubicBezTo>
                          <a:pt x="-201" y="3558"/>
                          <a:pt x="-556" y="6251"/>
                          <a:pt x="888" y="7697"/>
                        </a:cubicBezTo>
                        <a:lnTo>
                          <a:pt x="12792" y="19601"/>
                        </a:lnTo>
                        <a:cubicBezTo>
                          <a:pt x="14236" y="21044"/>
                          <a:pt x="16932" y="20690"/>
                          <a:pt x="18811" y="18810"/>
                        </a:cubicBezTo>
                        <a:cubicBezTo>
                          <a:pt x="20691" y="16929"/>
                          <a:pt x="21044" y="14236"/>
                          <a:pt x="19601" y="12793"/>
                        </a:cubicBezTo>
                        <a:lnTo>
                          <a:pt x="7696" y="888"/>
                        </a:lnTo>
                        <a:close/>
                        <a:moveTo>
                          <a:pt x="7696" y="888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1" name="Freeform: Shape 49"/>
                  <p:cNvSpPr>
                    <a:spLocks/>
                  </p:cNvSpPr>
                  <p:nvPr/>
                </p:nvSpPr>
                <p:spPr bwMode="auto">
                  <a:xfrm>
                    <a:off x="71" y="71"/>
                    <a:ext cx="154" cy="154"/>
                  </a:xfrm>
                  <a:custGeom>
                    <a:avLst/>
                    <a:gdLst>
                      <a:gd name="T0" fmla="*/ 0 w 20489"/>
                      <a:gd name="T1" fmla="*/ 0 h 20489"/>
                      <a:gd name="T2" fmla="*/ 0 w 20489"/>
                      <a:gd name="T3" fmla="*/ 0 h 20489"/>
                      <a:gd name="T4" fmla="*/ 0 w 20489"/>
                      <a:gd name="T5" fmla="*/ 0 h 20489"/>
                      <a:gd name="T6" fmla="*/ 0 w 20489"/>
                      <a:gd name="T7" fmla="*/ 0 h 20489"/>
                      <a:gd name="T8" fmla="*/ 0 w 20489"/>
                      <a:gd name="T9" fmla="*/ 0 h 20489"/>
                      <a:gd name="T10" fmla="*/ 0 w 20489"/>
                      <a:gd name="T11" fmla="*/ 0 h 20489"/>
                      <a:gd name="T12" fmla="*/ 0 w 20489"/>
                      <a:gd name="T13" fmla="*/ 0 h 20489"/>
                      <a:gd name="T14" fmla="*/ 0 w 20489"/>
                      <a:gd name="T15" fmla="*/ 0 h 20489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</a:gdLst>
                    <a:ahLst/>
                    <a:cxnLst>
                      <a:cxn ang="T16">
                        <a:pos x="T0" y="T1"/>
                      </a:cxn>
                      <a:cxn ang="T17">
                        <a:pos x="T2" y="T3"/>
                      </a:cxn>
                      <a:cxn ang="T18">
                        <a:pos x="T4" y="T5"/>
                      </a:cxn>
                      <a:cxn ang="T19">
                        <a:pos x="T6" y="T7"/>
                      </a:cxn>
                      <a:cxn ang="T20">
                        <a:pos x="T8" y="T9"/>
                      </a:cxn>
                      <a:cxn ang="T21">
                        <a:pos x="T10" y="T11"/>
                      </a:cxn>
                      <a:cxn ang="T22">
                        <a:pos x="T12" y="T13"/>
                      </a:cxn>
                      <a:cxn ang="T23">
                        <a:pos x="T14" y="T15"/>
                      </a:cxn>
                    </a:cxnLst>
                    <a:rect l="0" t="0" r="r" b="b"/>
                    <a:pathLst>
                      <a:path w="20489" h="20489">
                        <a:moveTo>
                          <a:pt x="12792" y="19602"/>
                        </a:moveTo>
                        <a:cubicBezTo>
                          <a:pt x="14235" y="21045"/>
                          <a:pt x="16930" y="20691"/>
                          <a:pt x="18811" y="18810"/>
                        </a:cubicBezTo>
                        <a:cubicBezTo>
                          <a:pt x="20691" y="16930"/>
                          <a:pt x="21044" y="14236"/>
                          <a:pt x="19601" y="12793"/>
                        </a:cubicBezTo>
                        <a:lnTo>
                          <a:pt x="7696" y="888"/>
                        </a:lnTo>
                        <a:cubicBezTo>
                          <a:pt x="6252" y="-555"/>
                          <a:pt x="3560" y="-202"/>
                          <a:pt x="1679" y="1679"/>
                        </a:cubicBezTo>
                        <a:cubicBezTo>
                          <a:pt x="-201" y="3559"/>
                          <a:pt x="-556" y="6254"/>
                          <a:pt x="887" y="7697"/>
                        </a:cubicBezTo>
                        <a:lnTo>
                          <a:pt x="12792" y="19602"/>
                        </a:lnTo>
                        <a:close/>
                        <a:moveTo>
                          <a:pt x="12792" y="19602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</p:grpSp>
          </p:grpSp>
          <p:grpSp>
            <p:nvGrpSpPr>
              <p:cNvPr id="10" name="Group 28"/>
              <p:cNvGrpSpPr/>
              <p:nvPr/>
            </p:nvGrpSpPr>
            <p:grpSpPr>
              <a:xfrm>
                <a:off x="8150432" y="5074916"/>
                <a:ext cx="489858" cy="489858"/>
                <a:chOff x="6262908" y="4599335"/>
                <a:chExt cx="1016000" cy="1016000"/>
              </a:xfrm>
              <a:effectLst/>
            </p:grpSpPr>
            <p:sp>
              <p:nvSpPr>
                <p:cNvPr id="17" name="Oval 35"/>
                <p:cNvSpPr/>
                <p:nvPr/>
              </p:nvSpPr>
              <p:spPr>
                <a:xfrm>
                  <a:off x="6262908" y="4599335"/>
                  <a:ext cx="1016000" cy="1016000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>
                        <a:lumMod val="75000"/>
                      </a:schemeClr>
                    </a:gs>
                    <a:gs pos="50000">
                      <a:schemeClr val="bg1">
                        <a:lumMod val="9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8100000" scaled="1"/>
                  <a:tileRect/>
                </a:gradFill>
                <a:ln>
                  <a:solidFill>
                    <a:schemeClr val="bg1"/>
                  </a:solidFill>
                </a:ln>
                <a:effectLst>
                  <a:outerShdw blurRad="215900" dist="177800" dir="7200000" sx="102000" sy="102000" algn="tl" rotWithShape="0">
                    <a:schemeClr val="tx1">
                      <a:lumMod val="95000"/>
                      <a:lumOff val="5000"/>
                      <a:alpha val="50000"/>
                    </a:scheme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dirty="0">
                    <a:cs typeface="+mn-ea"/>
                    <a:sym typeface="+mn-lt"/>
                  </a:endParaRPr>
                </a:p>
              </p:txBody>
            </p:sp>
            <p:grpSp>
              <p:nvGrpSpPr>
                <p:cNvPr id="18" name="Group 36"/>
                <p:cNvGrpSpPr>
                  <a:grpSpLocks/>
                </p:cNvGrpSpPr>
                <p:nvPr/>
              </p:nvGrpSpPr>
              <p:grpSpPr bwMode="auto">
                <a:xfrm>
                  <a:off x="6591562" y="4912675"/>
                  <a:ext cx="373277" cy="373276"/>
                  <a:chOff x="0" y="0"/>
                  <a:chExt cx="571" cy="576"/>
                </a:xfrm>
                <a:solidFill>
                  <a:srgbClr val="FFFFFF"/>
                </a:solidFill>
              </p:grpSpPr>
              <p:sp>
                <p:nvSpPr>
                  <p:cNvPr id="19" name="Freeform: Shape 37"/>
                  <p:cNvSpPr>
                    <a:spLocks/>
                  </p:cNvSpPr>
                  <p:nvPr/>
                </p:nvSpPr>
                <p:spPr bwMode="auto">
                  <a:xfrm>
                    <a:off x="88" y="368"/>
                    <a:ext cx="182" cy="208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0" y="0"/>
                        </a:moveTo>
                        <a:lnTo>
                          <a:pt x="4113" y="5025"/>
                        </a:lnTo>
                        <a:lnTo>
                          <a:pt x="4113" y="18406"/>
                        </a:lnTo>
                        <a:cubicBezTo>
                          <a:pt x="4113" y="20169"/>
                          <a:pt x="5748" y="21600"/>
                          <a:pt x="7763" y="21600"/>
                        </a:cubicBezTo>
                        <a:lnTo>
                          <a:pt x="17951" y="21600"/>
                        </a:lnTo>
                        <a:cubicBezTo>
                          <a:pt x="19966" y="21600"/>
                          <a:pt x="21600" y="20169"/>
                          <a:pt x="21600" y="18406"/>
                        </a:cubicBezTo>
                        <a:lnTo>
                          <a:pt x="17434" y="5025"/>
                        </a:lnTo>
                        <a:lnTo>
                          <a:pt x="19779" y="1821"/>
                        </a:lnTo>
                        <a:cubicBezTo>
                          <a:pt x="14571" y="906"/>
                          <a:pt x="9477" y="313"/>
                          <a:pt x="5095" y="313"/>
                        </a:cubicBezTo>
                        <a:cubicBezTo>
                          <a:pt x="3263" y="313"/>
                          <a:pt x="1571" y="201"/>
                          <a:pt x="0" y="0"/>
                        </a:cubicBezTo>
                        <a:close/>
                        <a:moveTo>
                          <a:pt x="0" y="0"/>
                        </a:move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0" name="Freeform: Shape 38"/>
                  <p:cNvSpPr>
                    <a:spLocks/>
                  </p:cNvSpPr>
                  <p:nvPr/>
                </p:nvSpPr>
                <p:spPr bwMode="auto">
                  <a:xfrm>
                    <a:off x="176" y="0"/>
                    <a:ext cx="395" cy="437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1600" h="21600">
                        <a:moveTo>
                          <a:pt x="0" y="15750"/>
                        </a:moveTo>
                        <a:cubicBezTo>
                          <a:pt x="8522" y="16492"/>
                          <a:pt x="20175" y="20356"/>
                          <a:pt x="21600" y="21600"/>
                        </a:cubicBezTo>
                        <a:lnTo>
                          <a:pt x="21600" y="0"/>
                        </a:lnTo>
                        <a:cubicBezTo>
                          <a:pt x="19877" y="1348"/>
                          <a:pt x="8354" y="5075"/>
                          <a:pt x="0" y="5783"/>
                        </a:cubicBezTo>
                        <a:lnTo>
                          <a:pt x="0" y="15750"/>
                        </a:lnTo>
                        <a:close/>
                        <a:moveTo>
                          <a:pt x="0" y="15750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21" name="Freeform: Shape 39"/>
                  <p:cNvSpPr>
                    <a:spLocks/>
                  </p:cNvSpPr>
                  <p:nvPr/>
                </p:nvSpPr>
                <p:spPr bwMode="auto">
                  <a:xfrm>
                    <a:off x="0" y="120"/>
                    <a:ext cx="114" cy="195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21600"/>
                        </a:moveTo>
                        <a:lnTo>
                          <a:pt x="21600" y="0"/>
                        </a:lnTo>
                        <a:cubicBezTo>
                          <a:pt x="4123" y="761"/>
                          <a:pt x="0" y="7019"/>
                          <a:pt x="0" y="10870"/>
                        </a:cubicBezTo>
                        <a:cubicBezTo>
                          <a:pt x="0" y="15025"/>
                          <a:pt x="3935" y="20934"/>
                          <a:pt x="21600" y="21600"/>
                        </a:cubicBezTo>
                        <a:close/>
                        <a:moveTo>
                          <a:pt x="21600" y="21600"/>
                        </a:moveTo>
                      </a:path>
                    </a:pathLst>
                  </a:custGeom>
                  <a:solidFill>
                    <a:srgbClr val="22477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254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</p:grpSp>
          </p:grpSp>
          <p:sp>
            <p:nvSpPr>
              <p:cNvPr id="11" name="Rectangle 29"/>
              <p:cNvSpPr/>
              <p:nvPr/>
            </p:nvSpPr>
            <p:spPr>
              <a:xfrm>
                <a:off x="8693356" y="1630469"/>
                <a:ext cx="2587220" cy="246221"/>
              </a:xfrm>
              <a:prstGeom prst="rect">
                <a:avLst/>
              </a:prstGeom>
            </p:spPr>
            <p:txBody>
              <a:bodyPr wrap="none" lIns="144000" tIns="0" rIns="144000" bIns="0">
                <a:normAutofit fontScale="92500" lnSpcReduction="20000"/>
              </a:bodyPr>
              <a:lstStyle/>
              <a:p>
                <a:r>
                  <a:rPr lang="zh-CN" altLang="en-US" sz="1600" b="1">
                    <a:solidFill>
                      <a:schemeClr val="accent2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12" name="Rectangle 30"/>
              <p:cNvSpPr/>
              <p:nvPr/>
            </p:nvSpPr>
            <p:spPr>
              <a:xfrm>
                <a:off x="8693356" y="1876690"/>
                <a:ext cx="2587220" cy="536011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 fontScale="700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  <p:sp>
            <p:nvSpPr>
              <p:cNvPr id="13" name="Rectangle 31"/>
              <p:cNvSpPr/>
              <p:nvPr/>
            </p:nvSpPr>
            <p:spPr>
              <a:xfrm>
                <a:off x="8693356" y="3419006"/>
                <a:ext cx="2587220" cy="246221"/>
              </a:xfrm>
              <a:prstGeom prst="rect">
                <a:avLst/>
              </a:prstGeom>
            </p:spPr>
            <p:txBody>
              <a:bodyPr wrap="none" lIns="144000" tIns="0" rIns="144000" bIns="0">
                <a:normAutofit fontScale="92500" lnSpcReduction="20000"/>
              </a:bodyPr>
              <a:lstStyle/>
              <a:p>
                <a:r>
                  <a:rPr lang="zh-CN" altLang="en-US" sz="1600" b="1">
                    <a:solidFill>
                      <a:schemeClr val="accent4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14" name="Rectangle 32"/>
              <p:cNvSpPr/>
              <p:nvPr/>
            </p:nvSpPr>
            <p:spPr>
              <a:xfrm>
                <a:off x="8693356" y="3665227"/>
                <a:ext cx="2587220" cy="536011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 fontScale="700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  <p:sp>
            <p:nvSpPr>
              <p:cNvPr id="15" name="Rectangle 33"/>
              <p:cNvSpPr/>
              <p:nvPr/>
            </p:nvSpPr>
            <p:spPr>
              <a:xfrm>
                <a:off x="8693356" y="5023032"/>
                <a:ext cx="2587220" cy="246221"/>
              </a:xfrm>
              <a:prstGeom prst="rect">
                <a:avLst/>
              </a:prstGeom>
            </p:spPr>
            <p:txBody>
              <a:bodyPr wrap="none" lIns="144000" tIns="0" rIns="144000" bIns="0">
                <a:normAutofit fontScale="92500" lnSpcReduction="20000"/>
              </a:bodyPr>
              <a:lstStyle/>
              <a:p>
                <a:r>
                  <a:rPr lang="zh-CN" altLang="en-US" sz="1600" b="1">
                    <a:solidFill>
                      <a:schemeClr val="accent6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16" name="Rectangle 34"/>
              <p:cNvSpPr/>
              <p:nvPr/>
            </p:nvSpPr>
            <p:spPr>
              <a:xfrm>
                <a:off x="8693356" y="5269253"/>
                <a:ext cx="2587220" cy="536011"/>
              </a:xfrm>
              <a:prstGeom prst="rect">
                <a:avLst/>
              </a:prstGeom>
            </p:spPr>
            <p:txBody>
              <a:bodyPr wrap="square" lIns="144000" tIns="0" rIns="144000" bIns="0">
                <a:normAutofit fontScale="700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100">
                    <a:solidFill>
                      <a:schemeClr val="dk1">
                        <a:lumMod val="10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</a:p>
            </p:txBody>
          </p:sp>
        </p:grpSp>
      </p:grpSp>
      <p:sp>
        <p:nvSpPr>
          <p:cNvPr id="63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0529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3669997" y="1742865"/>
            <a:ext cx="2126729" cy="706309"/>
            <a:chOff x="3669997" y="1742865"/>
            <a:chExt cx="2126729" cy="706309"/>
          </a:xfrm>
        </p:grpSpPr>
        <p:sp>
          <p:nvSpPr>
            <p:cNvPr id="8" name="Rectangle 5"/>
            <p:cNvSpPr/>
            <p:nvPr/>
          </p:nvSpPr>
          <p:spPr>
            <a:xfrm>
              <a:off x="3706369" y="2122161"/>
              <a:ext cx="2090357" cy="327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5400" tIns="25400" rIns="25400" bIns="25400">
              <a:normAutofit fontScale="9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9" name="Rectangle 6"/>
            <p:cNvSpPr/>
            <p:nvPr/>
          </p:nvSpPr>
          <p:spPr>
            <a:xfrm>
              <a:off x="4087369" y="1742865"/>
              <a:ext cx="1048364" cy="28084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 fontScale="92500" lnSpcReduction="10000"/>
            </a:bodyPr>
            <a:lstStyle/>
            <a:p>
              <a:r>
                <a:rPr lang="zh-CN" altLang="en-US" sz="1750">
                  <a:cs typeface="+mn-ea"/>
                  <a:sym typeface="+mn-lt"/>
                </a:rPr>
                <a:t>标题文本预设</a:t>
              </a:r>
            </a:p>
          </p:txBody>
        </p:sp>
        <p:grpSp>
          <p:nvGrpSpPr>
            <p:cNvPr id="12" name="Group 9"/>
            <p:cNvGrpSpPr/>
            <p:nvPr/>
          </p:nvGrpSpPr>
          <p:grpSpPr>
            <a:xfrm>
              <a:off x="3669997" y="1750134"/>
              <a:ext cx="294885" cy="294884"/>
              <a:chOff x="0" y="0"/>
              <a:chExt cx="786356" cy="786356"/>
            </a:xfrm>
          </p:grpSpPr>
          <p:sp>
            <p:nvSpPr>
              <p:cNvPr id="24" name="Oval 10"/>
              <p:cNvSpPr/>
              <p:nvPr/>
            </p:nvSpPr>
            <p:spPr>
              <a:xfrm>
                <a:off x="0" y="0"/>
                <a:ext cx="786356" cy="7863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: Shape 11"/>
              <p:cNvSpPr/>
              <p:nvPr/>
            </p:nvSpPr>
            <p:spPr>
              <a:xfrm>
                <a:off x="226287" y="226287"/>
                <a:ext cx="333781" cy="333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14" y="3086"/>
                    </a:moveTo>
                    <a:lnTo>
                      <a:pt x="20057" y="3086"/>
                    </a:lnTo>
                    <a:cubicBezTo>
                      <a:pt x="19840" y="3086"/>
                      <a:pt x="19671" y="2917"/>
                      <a:pt x="19671" y="2700"/>
                    </a:cubicBezTo>
                    <a:cubicBezTo>
                      <a:pt x="19671" y="2483"/>
                      <a:pt x="19840" y="2314"/>
                      <a:pt x="20057" y="2314"/>
                    </a:cubicBezTo>
                    <a:lnTo>
                      <a:pt x="21214" y="2314"/>
                    </a:lnTo>
                    <a:cubicBezTo>
                      <a:pt x="21431" y="2314"/>
                      <a:pt x="21600" y="2483"/>
                      <a:pt x="21600" y="2700"/>
                    </a:cubicBezTo>
                    <a:cubicBezTo>
                      <a:pt x="21600" y="2917"/>
                      <a:pt x="21431" y="3086"/>
                      <a:pt x="21214" y="3086"/>
                    </a:cubicBezTo>
                    <a:close/>
                    <a:moveTo>
                      <a:pt x="20829" y="5014"/>
                    </a:moveTo>
                    <a:cubicBezTo>
                      <a:pt x="20732" y="5014"/>
                      <a:pt x="20636" y="4978"/>
                      <a:pt x="20551" y="4906"/>
                    </a:cubicBezTo>
                    <a:lnTo>
                      <a:pt x="19467" y="3809"/>
                    </a:lnTo>
                    <a:cubicBezTo>
                      <a:pt x="19310" y="3664"/>
                      <a:pt x="19310" y="3411"/>
                      <a:pt x="19467" y="3267"/>
                    </a:cubicBezTo>
                    <a:cubicBezTo>
                      <a:pt x="19611" y="3110"/>
                      <a:pt x="19864" y="3110"/>
                      <a:pt x="20009" y="3267"/>
                    </a:cubicBezTo>
                    <a:lnTo>
                      <a:pt x="21106" y="4351"/>
                    </a:lnTo>
                    <a:cubicBezTo>
                      <a:pt x="21250" y="4508"/>
                      <a:pt x="21250" y="4749"/>
                      <a:pt x="21106" y="4906"/>
                    </a:cubicBezTo>
                    <a:cubicBezTo>
                      <a:pt x="21021" y="4978"/>
                      <a:pt x="20925" y="5014"/>
                      <a:pt x="20829" y="5014"/>
                    </a:cubicBezTo>
                    <a:close/>
                    <a:moveTo>
                      <a:pt x="20009" y="2133"/>
                    </a:moveTo>
                    <a:cubicBezTo>
                      <a:pt x="19937" y="2206"/>
                      <a:pt x="19840" y="2254"/>
                      <a:pt x="19744" y="2254"/>
                    </a:cubicBezTo>
                    <a:cubicBezTo>
                      <a:pt x="19635" y="2254"/>
                      <a:pt x="19539" y="2206"/>
                      <a:pt x="19467" y="2133"/>
                    </a:cubicBezTo>
                    <a:cubicBezTo>
                      <a:pt x="19310" y="1989"/>
                      <a:pt x="19310" y="1736"/>
                      <a:pt x="19467" y="1591"/>
                    </a:cubicBezTo>
                    <a:lnTo>
                      <a:pt x="20551" y="494"/>
                    </a:lnTo>
                    <a:cubicBezTo>
                      <a:pt x="20708" y="350"/>
                      <a:pt x="20949" y="350"/>
                      <a:pt x="21106" y="494"/>
                    </a:cubicBezTo>
                    <a:cubicBezTo>
                      <a:pt x="21250" y="651"/>
                      <a:pt x="21250" y="892"/>
                      <a:pt x="21106" y="1049"/>
                    </a:cubicBezTo>
                    <a:cubicBezTo>
                      <a:pt x="21106" y="1049"/>
                      <a:pt x="20009" y="2133"/>
                      <a:pt x="20009" y="2133"/>
                    </a:cubicBezTo>
                    <a:close/>
                    <a:moveTo>
                      <a:pt x="19286" y="1543"/>
                    </a:moveTo>
                    <a:cubicBezTo>
                      <a:pt x="19286" y="1760"/>
                      <a:pt x="19117" y="1929"/>
                      <a:pt x="18900" y="1929"/>
                    </a:cubicBezTo>
                    <a:cubicBezTo>
                      <a:pt x="18683" y="1929"/>
                      <a:pt x="18514" y="1760"/>
                      <a:pt x="18514" y="1543"/>
                    </a:cubicBezTo>
                    <a:lnTo>
                      <a:pt x="18514" y="386"/>
                    </a:lnTo>
                    <a:cubicBezTo>
                      <a:pt x="18514" y="169"/>
                      <a:pt x="18683" y="0"/>
                      <a:pt x="18900" y="0"/>
                    </a:cubicBezTo>
                    <a:cubicBezTo>
                      <a:pt x="19117" y="0"/>
                      <a:pt x="19286" y="169"/>
                      <a:pt x="19286" y="386"/>
                    </a:cubicBezTo>
                    <a:cubicBezTo>
                      <a:pt x="19286" y="386"/>
                      <a:pt x="19286" y="1543"/>
                      <a:pt x="19286" y="1543"/>
                    </a:cubicBezTo>
                    <a:close/>
                    <a:moveTo>
                      <a:pt x="18068" y="2254"/>
                    </a:moveTo>
                    <a:cubicBezTo>
                      <a:pt x="17960" y="2254"/>
                      <a:pt x="17863" y="2206"/>
                      <a:pt x="17791" y="2133"/>
                    </a:cubicBezTo>
                    <a:lnTo>
                      <a:pt x="16694" y="1049"/>
                    </a:lnTo>
                    <a:cubicBezTo>
                      <a:pt x="16550" y="892"/>
                      <a:pt x="16550" y="651"/>
                      <a:pt x="16694" y="494"/>
                    </a:cubicBezTo>
                    <a:cubicBezTo>
                      <a:pt x="16851" y="350"/>
                      <a:pt x="17092" y="350"/>
                      <a:pt x="17249" y="494"/>
                    </a:cubicBezTo>
                    <a:lnTo>
                      <a:pt x="18333" y="1591"/>
                    </a:lnTo>
                    <a:cubicBezTo>
                      <a:pt x="18490" y="1736"/>
                      <a:pt x="18490" y="1989"/>
                      <a:pt x="18333" y="2133"/>
                    </a:cubicBezTo>
                    <a:cubicBezTo>
                      <a:pt x="18261" y="2206"/>
                      <a:pt x="18165" y="2254"/>
                      <a:pt x="18068" y="2254"/>
                    </a:cubicBezTo>
                    <a:close/>
                    <a:moveTo>
                      <a:pt x="5882" y="6678"/>
                    </a:moveTo>
                    <a:cubicBezTo>
                      <a:pt x="4146" y="7377"/>
                      <a:pt x="2748" y="8775"/>
                      <a:pt x="2049" y="10511"/>
                    </a:cubicBezTo>
                    <a:cubicBezTo>
                      <a:pt x="1892" y="10908"/>
                      <a:pt x="2073" y="11354"/>
                      <a:pt x="2471" y="11511"/>
                    </a:cubicBezTo>
                    <a:cubicBezTo>
                      <a:pt x="2567" y="11547"/>
                      <a:pt x="2664" y="11571"/>
                      <a:pt x="2760" y="11571"/>
                    </a:cubicBezTo>
                    <a:cubicBezTo>
                      <a:pt x="3074" y="11571"/>
                      <a:pt x="3351" y="11391"/>
                      <a:pt x="3483" y="11089"/>
                    </a:cubicBezTo>
                    <a:cubicBezTo>
                      <a:pt x="4026" y="9739"/>
                      <a:pt x="5111" y="8654"/>
                      <a:pt x="6461" y="8112"/>
                    </a:cubicBezTo>
                    <a:cubicBezTo>
                      <a:pt x="6858" y="7943"/>
                      <a:pt x="7051" y="7497"/>
                      <a:pt x="6883" y="7100"/>
                    </a:cubicBezTo>
                    <a:cubicBezTo>
                      <a:pt x="6726" y="6702"/>
                      <a:pt x="6280" y="6521"/>
                      <a:pt x="5882" y="6678"/>
                    </a:cubicBezTo>
                    <a:close/>
                    <a:moveTo>
                      <a:pt x="18792" y="3363"/>
                    </a:moveTo>
                    <a:lnTo>
                      <a:pt x="15850" y="6292"/>
                    </a:lnTo>
                    <a:lnTo>
                      <a:pt x="16670" y="7112"/>
                    </a:lnTo>
                    <a:cubicBezTo>
                      <a:pt x="16971" y="7413"/>
                      <a:pt x="16971" y="7907"/>
                      <a:pt x="16670" y="8208"/>
                    </a:cubicBezTo>
                    <a:lnTo>
                      <a:pt x="15899" y="8980"/>
                    </a:lnTo>
                    <a:cubicBezTo>
                      <a:pt x="16574" y="10197"/>
                      <a:pt x="16971" y="11608"/>
                      <a:pt x="16971" y="13114"/>
                    </a:cubicBezTo>
                    <a:cubicBezTo>
                      <a:pt x="16971" y="17803"/>
                      <a:pt x="13175" y="21600"/>
                      <a:pt x="8486" y="21600"/>
                    </a:cubicBezTo>
                    <a:cubicBezTo>
                      <a:pt x="3797" y="21600"/>
                      <a:pt x="0" y="17803"/>
                      <a:pt x="0" y="13114"/>
                    </a:cubicBezTo>
                    <a:cubicBezTo>
                      <a:pt x="0" y="8425"/>
                      <a:pt x="3797" y="4629"/>
                      <a:pt x="8486" y="4629"/>
                    </a:cubicBezTo>
                    <a:cubicBezTo>
                      <a:pt x="9992" y="4629"/>
                      <a:pt x="11403" y="5026"/>
                      <a:pt x="12620" y="5701"/>
                    </a:cubicBezTo>
                    <a:lnTo>
                      <a:pt x="13392" y="4930"/>
                    </a:lnTo>
                    <a:cubicBezTo>
                      <a:pt x="13693" y="4629"/>
                      <a:pt x="14187" y="4629"/>
                      <a:pt x="14488" y="4930"/>
                    </a:cubicBezTo>
                    <a:lnTo>
                      <a:pt x="15308" y="5750"/>
                    </a:lnTo>
                    <a:lnTo>
                      <a:pt x="18237" y="2808"/>
                    </a:lnTo>
                    <a:cubicBezTo>
                      <a:pt x="18237" y="2808"/>
                      <a:pt x="18792" y="3363"/>
                      <a:pt x="18792" y="3363"/>
                    </a:cubicBezTo>
                    <a:close/>
                  </a:path>
                </a:pathLst>
              </a:custGeom>
              <a:solidFill>
                <a:srgbClr val="22477D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3669997" y="3119490"/>
            <a:ext cx="2126729" cy="713328"/>
            <a:chOff x="3669997" y="3119490"/>
            <a:chExt cx="2126729" cy="713328"/>
          </a:xfrm>
        </p:grpSpPr>
        <p:sp>
          <p:nvSpPr>
            <p:cNvPr id="10" name="Rectangle 7"/>
            <p:cNvSpPr/>
            <p:nvPr/>
          </p:nvSpPr>
          <p:spPr>
            <a:xfrm>
              <a:off x="3706369" y="3505805"/>
              <a:ext cx="2090357" cy="327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5400" tIns="25400" rIns="25400" bIns="25400">
              <a:normAutofit fontScale="9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11" name="Rectangle 8"/>
            <p:cNvSpPr/>
            <p:nvPr/>
          </p:nvSpPr>
          <p:spPr>
            <a:xfrm>
              <a:off x="4087369" y="3126508"/>
              <a:ext cx="1048364" cy="28084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 fontScale="92500" lnSpcReduction="10000"/>
            </a:bodyPr>
            <a:lstStyle/>
            <a:p>
              <a:r>
                <a:rPr lang="zh-CN" altLang="en-US" sz="1750">
                  <a:cs typeface="+mn-ea"/>
                  <a:sym typeface="+mn-lt"/>
                </a:rPr>
                <a:t>标题文本预设</a:t>
              </a: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3669997" y="3119490"/>
              <a:ext cx="294885" cy="294884"/>
              <a:chOff x="0" y="0"/>
              <a:chExt cx="786356" cy="786356"/>
            </a:xfrm>
          </p:grpSpPr>
          <p:sp>
            <p:nvSpPr>
              <p:cNvPr id="22" name="Oval 13"/>
              <p:cNvSpPr/>
              <p:nvPr/>
            </p:nvSpPr>
            <p:spPr>
              <a:xfrm>
                <a:off x="0" y="0"/>
                <a:ext cx="786356" cy="7863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Freeform: Shape 14"/>
              <p:cNvSpPr/>
              <p:nvPr/>
            </p:nvSpPr>
            <p:spPr>
              <a:xfrm>
                <a:off x="218132" y="218134"/>
                <a:ext cx="350092" cy="3500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925" y="10046"/>
                    </a:moveTo>
                    <a:lnTo>
                      <a:pt x="11925" y="4050"/>
                    </a:lnTo>
                    <a:lnTo>
                      <a:pt x="9676" y="4050"/>
                    </a:lnTo>
                    <a:lnTo>
                      <a:pt x="9676" y="11075"/>
                    </a:lnTo>
                    <a:lnTo>
                      <a:pt x="5687" y="13379"/>
                    </a:lnTo>
                    <a:lnTo>
                      <a:pt x="6812" y="15327"/>
                    </a:lnTo>
                    <a:lnTo>
                      <a:pt x="11441" y="12653"/>
                    </a:lnTo>
                    <a:cubicBezTo>
                      <a:pt x="11709" y="12499"/>
                      <a:pt x="11925" y="12121"/>
                      <a:pt x="11925" y="11812"/>
                    </a:cubicBezTo>
                    <a:lnTo>
                      <a:pt x="11925" y="11623"/>
                    </a:lnTo>
                    <a:lnTo>
                      <a:pt x="16695" y="6936"/>
                    </a:lnTo>
                    <a:cubicBezTo>
                      <a:pt x="16473" y="6631"/>
                      <a:pt x="16233" y="6341"/>
                      <a:pt x="15967" y="6074"/>
                    </a:cubicBezTo>
                    <a:cubicBezTo>
                      <a:pt x="15967" y="6074"/>
                      <a:pt x="11925" y="10046"/>
                      <a:pt x="11925" y="10046"/>
                    </a:cubicBezTo>
                    <a:close/>
                    <a:moveTo>
                      <a:pt x="10799" y="19349"/>
                    </a:moveTo>
                    <a:cubicBezTo>
                      <a:pt x="6078" y="19349"/>
                      <a:pt x="2250" y="15522"/>
                      <a:pt x="2250" y="10799"/>
                    </a:cubicBezTo>
                    <a:cubicBezTo>
                      <a:pt x="2250" y="6078"/>
                      <a:pt x="6077" y="2250"/>
                      <a:pt x="10799" y="2250"/>
                    </a:cubicBezTo>
                    <a:cubicBezTo>
                      <a:pt x="15521" y="2250"/>
                      <a:pt x="19350" y="6077"/>
                      <a:pt x="19350" y="10799"/>
                    </a:cubicBezTo>
                    <a:cubicBezTo>
                      <a:pt x="19350" y="15521"/>
                      <a:pt x="15521" y="19349"/>
                      <a:pt x="10799" y="19349"/>
                    </a:cubicBezTo>
                    <a:close/>
                    <a:moveTo>
                      <a:pt x="10800" y="0"/>
                    </a:moveTo>
                    <a:cubicBezTo>
                      <a:pt x="4835" y="0"/>
                      <a:pt x="0" y="4835"/>
                      <a:pt x="0" y="10799"/>
                    </a:cubicBezTo>
                    <a:cubicBezTo>
                      <a:pt x="0" y="16765"/>
                      <a:pt x="4835" y="21600"/>
                      <a:pt x="10800" y="21600"/>
                    </a:cubicBezTo>
                    <a:cubicBezTo>
                      <a:pt x="16764" y="21600"/>
                      <a:pt x="21600" y="16765"/>
                      <a:pt x="21600" y="10799"/>
                    </a:cubicBezTo>
                    <a:cubicBezTo>
                      <a:pt x="21600" y="4835"/>
                      <a:pt x="16764" y="0"/>
                      <a:pt x="10800" y="0"/>
                    </a:cubicBezTo>
                    <a:close/>
                  </a:path>
                </a:pathLst>
              </a:custGeom>
              <a:solidFill>
                <a:srgbClr val="22477D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6077993" y="1750134"/>
            <a:ext cx="1954922" cy="720348"/>
            <a:chOff x="6077993" y="1750134"/>
            <a:chExt cx="1954922" cy="720348"/>
          </a:xfrm>
        </p:grpSpPr>
        <p:sp>
          <p:nvSpPr>
            <p:cNvPr id="4" name="TextBox 1"/>
            <p:cNvSpPr txBox="1">
              <a:spLocks/>
            </p:cNvSpPr>
            <p:nvPr/>
          </p:nvSpPr>
          <p:spPr>
            <a:xfrm>
              <a:off x="6516797" y="1756131"/>
              <a:ext cx="1048364" cy="280846"/>
            </a:xfrm>
            <a:prstGeom prst="rect">
              <a:avLst/>
            </a:prstGeom>
            <a:ln w="12700">
              <a:miter lim="400000"/>
            </a:ln>
          </p:spPr>
          <p:txBody>
            <a:bodyPr wrap="none" lIns="25400" tIns="25400" rIns="25400" bIns="25400" anchor="ctr">
              <a:normAutofit fontScale="92500" lnSpcReduction="20000"/>
            </a:bodyPr>
            <a:lstStyle/>
            <a:p>
              <a:r>
                <a:rPr lang="zh-CN" altLang="en-US">
                  <a:solidFill>
                    <a:schemeClr val="tx1"/>
                  </a:solidFill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5" name="TextBox 2"/>
            <p:cNvSpPr txBox="1">
              <a:spLocks/>
            </p:cNvSpPr>
            <p:nvPr/>
          </p:nvSpPr>
          <p:spPr>
            <a:xfrm>
              <a:off x="6132263" y="2143469"/>
              <a:ext cx="1900652" cy="327013"/>
            </a:xfrm>
            <a:prstGeom prst="rect">
              <a:avLst/>
            </a:prstGeom>
            <a:ln w="12700">
              <a:miter lim="400000"/>
            </a:ln>
          </p:spPr>
          <p:txBody>
            <a:bodyPr wrap="square" lIns="25400" tIns="25400" rIns="25400" bIns="25400">
              <a:normAutofit fontScale="4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>
                  <a:cs typeface="+mn-ea"/>
                  <a:sym typeface="+mn-lt"/>
                </a:rPr>
              </a:br>
              <a:r>
                <a:rPr lang="zh-CN" altLang="en-US">
                  <a:cs typeface="+mn-ea"/>
                  <a:sym typeface="+mn-lt"/>
                </a:rPr>
                <a:t>（建议使用主题字体）。</a:t>
              </a:r>
            </a:p>
          </p:txBody>
        </p:sp>
        <p:grpSp>
          <p:nvGrpSpPr>
            <p:cNvPr id="14" name="Group 15"/>
            <p:cNvGrpSpPr/>
            <p:nvPr/>
          </p:nvGrpSpPr>
          <p:grpSpPr>
            <a:xfrm>
              <a:off x="6077993" y="1750134"/>
              <a:ext cx="294885" cy="294884"/>
              <a:chOff x="0" y="0"/>
              <a:chExt cx="786356" cy="786356"/>
            </a:xfrm>
          </p:grpSpPr>
          <p:sp>
            <p:nvSpPr>
              <p:cNvPr id="20" name="Oval 16"/>
              <p:cNvSpPr/>
              <p:nvPr/>
            </p:nvSpPr>
            <p:spPr>
              <a:xfrm>
                <a:off x="0" y="0"/>
                <a:ext cx="786356" cy="7863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Freeform: Shape 17"/>
              <p:cNvSpPr/>
              <p:nvPr/>
            </p:nvSpPr>
            <p:spPr>
              <a:xfrm>
                <a:off x="273987" y="205716"/>
                <a:ext cx="238382" cy="3749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943" y="1064"/>
                    </a:moveTo>
                    <a:cubicBezTo>
                      <a:pt x="8799" y="1064"/>
                      <a:pt x="7615" y="1428"/>
                      <a:pt x="6901" y="1999"/>
                    </a:cubicBezTo>
                    <a:cubicBezTo>
                      <a:pt x="6186" y="2583"/>
                      <a:pt x="5961" y="3349"/>
                      <a:pt x="5961" y="4076"/>
                    </a:cubicBezTo>
                    <a:cubicBezTo>
                      <a:pt x="5961" y="6023"/>
                      <a:pt x="7697" y="9087"/>
                      <a:pt x="11372" y="9087"/>
                    </a:cubicBezTo>
                    <a:cubicBezTo>
                      <a:pt x="12372" y="9087"/>
                      <a:pt x="13597" y="8775"/>
                      <a:pt x="14291" y="8308"/>
                    </a:cubicBezTo>
                    <a:cubicBezTo>
                      <a:pt x="15149" y="7737"/>
                      <a:pt x="15373" y="7010"/>
                      <a:pt x="15373" y="6244"/>
                    </a:cubicBezTo>
                    <a:cubicBezTo>
                      <a:pt x="15373" y="4323"/>
                      <a:pt x="13617" y="1064"/>
                      <a:pt x="9943" y="1064"/>
                    </a:cubicBezTo>
                    <a:close/>
                    <a:moveTo>
                      <a:pt x="13046" y="13656"/>
                    </a:moveTo>
                    <a:cubicBezTo>
                      <a:pt x="12719" y="13630"/>
                      <a:pt x="12392" y="13630"/>
                      <a:pt x="12045" y="13630"/>
                    </a:cubicBezTo>
                    <a:cubicBezTo>
                      <a:pt x="8738" y="13630"/>
                      <a:pt x="3797" y="14305"/>
                      <a:pt x="3797" y="16979"/>
                    </a:cubicBezTo>
                    <a:cubicBezTo>
                      <a:pt x="3797" y="19510"/>
                      <a:pt x="8085" y="20419"/>
                      <a:pt x="11412" y="20419"/>
                    </a:cubicBezTo>
                    <a:cubicBezTo>
                      <a:pt x="14434" y="20419"/>
                      <a:pt x="17762" y="19614"/>
                      <a:pt x="17762" y="17381"/>
                    </a:cubicBezTo>
                    <a:cubicBezTo>
                      <a:pt x="17762" y="15629"/>
                      <a:pt x="15026" y="14564"/>
                      <a:pt x="13046" y="13656"/>
                    </a:cubicBezTo>
                    <a:close/>
                    <a:moveTo>
                      <a:pt x="21600" y="0"/>
                    </a:moveTo>
                    <a:lnTo>
                      <a:pt x="18803" y="1142"/>
                    </a:lnTo>
                    <a:lnTo>
                      <a:pt x="16108" y="1142"/>
                    </a:lnTo>
                    <a:cubicBezTo>
                      <a:pt x="18027" y="2168"/>
                      <a:pt x="19191" y="3310"/>
                      <a:pt x="19191" y="4946"/>
                    </a:cubicBezTo>
                    <a:cubicBezTo>
                      <a:pt x="19191" y="8308"/>
                      <a:pt x="14352" y="8684"/>
                      <a:pt x="14352" y="10333"/>
                    </a:cubicBezTo>
                    <a:cubicBezTo>
                      <a:pt x="14352" y="12046"/>
                      <a:pt x="20661" y="12617"/>
                      <a:pt x="20661" y="16278"/>
                    </a:cubicBezTo>
                    <a:cubicBezTo>
                      <a:pt x="20661" y="17070"/>
                      <a:pt x="20293" y="17849"/>
                      <a:pt x="19660" y="18524"/>
                    </a:cubicBezTo>
                    <a:cubicBezTo>
                      <a:pt x="17578" y="20795"/>
                      <a:pt x="13189" y="21600"/>
                      <a:pt x="9289" y="21600"/>
                    </a:cubicBezTo>
                    <a:cubicBezTo>
                      <a:pt x="6227" y="21600"/>
                      <a:pt x="2450" y="21094"/>
                      <a:pt x="735" y="19276"/>
                    </a:cubicBezTo>
                    <a:cubicBezTo>
                      <a:pt x="245" y="18770"/>
                      <a:pt x="0" y="18173"/>
                      <a:pt x="0" y="17576"/>
                    </a:cubicBezTo>
                    <a:cubicBezTo>
                      <a:pt x="0" y="16109"/>
                      <a:pt x="1429" y="14889"/>
                      <a:pt x="3328" y="14136"/>
                    </a:cubicBezTo>
                    <a:cubicBezTo>
                      <a:pt x="5716" y="13188"/>
                      <a:pt x="8820" y="12955"/>
                      <a:pt x="11576" y="12838"/>
                    </a:cubicBezTo>
                    <a:cubicBezTo>
                      <a:pt x="10841" y="12241"/>
                      <a:pt x="10290" y="11709"/>
                      <a:pt x="10290" y="10930"/>
                    </a:cubicBezTo>
                    <a:cubicBezTo>
                      <a:pt x="10290" y="10514"/>
                      <a:pt x="10453" y="10190"/>
                      <a:pt x="10718" y="9826"/>
                    </a:cubicBezTo>
                    <a:cubicBezTo>
                      <a:pt x="10249" y="9852"/>
                      <a:pt x="9800" y="9878"/>
                      <a:pt x="9330" y="9878"/>
                    </a:cubicBezTo>
                    <a:cubicBezTo>
                      <a:pt x="5349" y="9878"/>
                      <a:pt x="2164" y="8035"/>
                      <a:pt x="2164" y="5452"/>
                    </a:cubicBezTo>
                    <a:cubicBezTo>
                      <a:pt x="2164" y="4024"/>
                      <a:pt x="3205" y="2622"/>
                      <a:pt x="4920" y="1687"/>
                    </a:cubicBezTo>
                    <a:cubicBezTo>
                      <a:pt x="7105" y="480"/>
                      <a:pt x="10249" y="0"/>
                      <a:pt x="13087" y="0"/>
                    </a:cubicBezTo>
                    <a:cubicBezTo>
                      <a:pt x="13087" y="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22477D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6077993" y="3119490"/>
            <a:ext cx="2126729" cy="713328"/>
            <a:chOff x="6077993" y="3119490"/>
            <a:chExt cx="2126729" cy="713328"/>
          </a:xfrm>
        </p:grpSpPr>
        <p:sp>
          <p:nvSpPr>
            <p:cNvPr id="6" name="Rectangle 3"/>
            <p:cNvSpPr/>
            <p:nvPr/>
          </p:nvSpPr>
          <p:spPr>
            <a:xfrm>
              <a:off x="6114365" y="3505805"/>
              <a:ext cx="2090357" cy="32701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25400" tIns="25400" rIns="25400" bIns="25400">
              <a:normAutofit fontScale="92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0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（建议使用主题字体）。</a:t>
              </a:r>
            </a:p>
          </p:txBody>
        </p:sp>
        <p:sp>
          <p:nvSpPr>
            <p:cNvPr id="7" name="Rectangle 4"/>
            <p:cNvSpPr/>
            <p:nvPr/>
          </p:nvSpPr>
          <p:spPr>
            <a:xfrm>
              <a:off x="6495365" y="3126508"/>
              <a:ext cx="1048364" cy="28084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normAutofit fontScale="92500" lnSpcReduction="10000"/>
            </a:bodyPr>
            <a:lstStyle/>
            <a:p>
              <a:r>
                <a:rPr lang="zh-CN" altLang="en-US" sz="1750">
                  <a:cs typeface="+mn-ea"/>
                  <a:sym typeface="+mn-lt"/>
                </a:rPr>
                <a:t>标题文本预设</a:t>
              </a:r>
            </a:p>
          </p:txBody>
        </p:sp>
        <p:grpSp>
          <p:nvGrpSpPr>
            <p:cNvPr id="15" name="Group 18"/>
            <p:cNvGrpSpPr/>
            <p:nvPr/>
          </p:nvGrpSpPr>
          <p:grpSpPr>
            <a:xfrm>
              <a:off x="6077993" y="3119490"/>
              <a:ext cx="294885" cy="294884"/>
              <a:chOff x="0" y="0"/>
              <a:chExt cx="786356" cy="786356"/>
            </a:xfrm>
          </p:grpSpPr>
          <p:sp>
            <p:nvSpPr>
              <p:cNvPr id="18" name="Oval 19"/>
              <p:cNvSpPr/>
              <p:nvPr/>
            </p:nvSpPr>
            <p:spPr>
              <a:xfrm>
                <a:off x="0" y="0"/>
                <a:ext cx="786356" cy="78635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9" name="Freeform: Shape 20"/>
              <p:cNvSpPr/>
              <p:nvPr/>
            </p:nvSpPr>
            <p:spPr>
              <a:xfrm>
                <a:off x="201869" y="205716"/>
                <a:ext cx="382617" cy="3749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992" y="8346"/>
                    </a:moveTo>
                    <a:lnTo>
                      <a:pt x="17992" y="4664"/>
                    </a:lnTo>
                    <a:lnTo>
                      <a:pt x="15587" y="4664"/>
                    </a:lnTo>
                    <a:lnTo>
                      <a:pt x="15587" y="8346"/>
                    </a:lnTo>
                    <a:lnTo>
                      <a:pt x="11979" y="8346"/>
                    </a:lnTo>
                    <a:lnTo>
                      <a:pt x="11979" y="10800"/>
                    </a:lnTo>
                    <a:lnTo>
                      <a:pt x="15587" y="10800"/>
                    </a:lnTo>
                    <a:lnTo>
                      <a:pt x="15587" y="14482"/>
                    </a:lnTo>
                    <a:lnTo>
                      <a:pt x="17992" y="14482"/>
                    </a:lnTo>
                    <a:lnTo>
                      <a:pt x="17992" y="10800"/>
                    </a:lnTo>
                    <a:lnTo>
                      <a:pt x="21600" y="10800"/>
                    </a:lnTo>
                    <a:lnTo>
                      <a:pt x="21600" y="8346"/>
                    </a:lnTo>
                    <a:cubicBezTo>
                      <a:pt x="21600" y="8346"/>
                      <a:pt x="17992" y="8346"/>
                      <a:pt x="17992" y="8346"/>
                    </a:cubicBezTo>
                    <a:close/>
                    <a:moveTo>
                      <a:pt x="8626" y="4205"/>
                    </a:moveTo>
                    <a:cubicBezTo>
                      <a:pt x="9169" y="6154"/>
                      <a:pt x="8350" y="8188"/>
                      <a:pt x="7043" y="8565"/>
                    </a:cubicBezTo>
                    <a:cubicBezTo>
                      <a:pt x="6893" y="8608"/>
                      <a:pt x="6739" y="8629"/>
                      <a:pt x="6582" y="8629"/>
                    </a:cubicBezTo>
                    <a:cubicBezTo>
                      <a:pt x="5387" y="8629"/>
                      <a:pt x="4202" y="7394"/>
                      <a:pt x="3762" y="5692"/>
                    </a:cubicBezTo>
                    <a:cubicBezTo>
                      <a:pt x="3516" y="4740"/>
                      <a:pt x="3537" y="3903"/>
                      <a:pt x="3818" y="3100"/>
                    </a:cubicBezTo>
                    <a:cubicBezTo>
                      <a:pt x="4094" y="2309"/>
                      <a:pt x="4592" y="1777"/>
                      <a:pt x="5217" y="1597"/>
                    </a:cubicBezTo>
                    <a:cubicBezTo>
                      <a:pt x="5367" y="1554"/>
                      <a:pt x="5522" y="1532"/>
                      <a:pt x="5680" y="1532"/>
                    </a:cubicBezTo>
                    <a:cubicBezTo>
                      <a:pt x="7123" y="1532"/>
                      <a:pt x="8052" y="2143"/>
                      <a:pt x="8626" y="4205"/>
                    </a:cubicBezTo>
                    <a:close/>
                    <a:moveTo>
                      <a:pt x="10070" y="16448"/>
                    </a:moveTo>
                    <a:cubicBezTo>
                      <a:pt x="10176" y="18174"/>
                      <a:pt x="8730" y="19447"/>
                      <a:pt x="6556" y="19607"/>
                    </a:cubicBezTo>
                    <a:cubicBezTo>
                      <a:pt x="4350" y="19773"/>
                      <a:pt x="2534" y="18759"/>
                      <a:pt x="2428" y="17035"/>
                    </a:cubicBezTo>
                    <a:cubicBezTo>
                      <a:pt x="2376" y="16205"/>
                      <a:pt x="2733" y="15395"/>
                      <a:pt x="3432" y="14748"/>
                    </a:cubicBezTo>
                    <a:cubicBezTo>
                      <a:pt x="4140" y="14094"/>
                      <a:pt x="5113" y="13689"/>
                      <a:pt x="6172" y="13609"/>
                    </a:cubicBezTo>
                    <a:cubicBezTo>
                      <a:pt x="6297" y="13602"/>
                      <a:pt x="6421" y="13595"/>
                      <a:pt x="6545" y="13595"/>
                    </a:cubicBezTo>
                    <a:cubicBezTo>
                      <a:pt x="8588" y="13596"/>
                      <a:pt x="9971" y="14821"/>
                      <a:pt x="10070" y="16448"/>
                    </a:cubicBezTo>
                    <a:close/>
                    <a:moveTo>
                      <a:pt x="1143" y="5387"/>
                    </a:moveTo>
                    <a:cubicBezTo>
                      <a:pt x="1143" y="7220"/>
                      <a:pt x="1742" y="8543"/>
                      <a:pt x="2925" y="9320"/>
                    </a:cubicBezTo>
                    <a:cubicBezTo>
                      <a:pt x="3894" y="9958"/>
                      <a:pt x="5017" y="10054"/>
                      <a:pt x="5602" y="10054"/>
                    </a:cubicBezTo>
                    <a:cubicBezTo>
                      <a:pt x="5744" y="10054"/>
                      <a:pt x="5858" y="10046"/>
                      <a:pt x="5937" y="10042"/>
                    </a:cubicBezTo>
                    <a:cubicBezTo>
                      <a:pt x="5937" y="10042"/>
                      <a:pt x="5752" y="11274"/>
                      <a:pt x="6647" y="12491"/>
                    </a:cubicBezTo>
                    <a:lnTo>
                      <a:pt x="6606" y="12491"/>
                    </a:lnTo>
                    <a:cubicBezTo>
                      <a:pt x="5056" y="12491"/>
                      <a:pt x="0" y="12822"/>
                      <a:pt x="0" y="17065"/>
                    </a:cubicBezTo>
                    <a:cubicBezTo>
                      <a:pt x="0" y="21380"/>
                      <a:pt x="4643" y="21600"/>
                      <a:pt x="5575" y="21600"/>
                    </a:cubicBezTo>
                    <a:cubicBezTo>
                      <a:pt x="5649" y="21600"/>
                      <a:pt x="5692" y="21598"/>
                      <a:pt x="5692" y="21598"/>
                    </a:cubicBezTo>
                    <a:cubicBezTo>
                      <a:pt x="5702" y="21598"/>
                      <a:pt x="5768" y="21600"/>
                      <a:pt x="5882" y="21600"/>
                    </a:cubicBezTo>
                    <a:cubicBezTo>
                      <a:pt x="6480" y="21600"/>
                      <a:pt x="8025" y="21524"/>
                      <a:pt x="9459" y="20811"/>
                    </a:cubicBezTo>
                    <a:cubicBezTo>
                      <a:pt x="11321" y="19891"/>
                      <a:pt x="12265" y="18284"/>
                      <a:pt x="12265" y="16043"/>
                    </a:cubicBezTo>
                    <a:cubicBezTo>
                      <a:pt x="12265" y="13878"/>
                      <a:pt x="10827" y="12590"/>
                      <a:pt x="9777" y="11647"/>
                    </a:cubicBezTo>
                    <a:cubicBezTo>
                      <a:pt x="9136" y="11071"/>
                      <a:pt x="8582" y="10575"/>
                      <a:pt x="8582" y="10093"/>
                    </a:cubicBezTo>
                    <a:cubicBezTo>
                      <a:pt x="8582" y="9602"/>
                      <a:pt x="8987" y="9233"/>
                      <a:pt x="9498" y="8765"/>
                    </a:cubicBezTo>
                    <a:cubicBezTo>
                      <a:pt x="10327" y="8010"/>
                      <a:pt x="11108" y="6934"/>
                      <a:pt x="11108" y="4899"/>
                    </a:cubicBezTo>
                    <a:cubicBezTo>
                      <a:pt x="11108" y="3111"/>
                      <a:pt x="10881" y="1910"/>
                      <a:pt x="9480" y="1147"/>
                    </a:cubicBezTo>
                    <a:cubicBezTo>
                      <a:pt x="9626" y="1072"/>
                      <a:pt x="10143" y="1016"/>
                      <a:pt x="10398" y="979"/>
                    </a:cubicBezTo>
                    <a:cubicBezTo>
                      <a:pt x="11156" y="874"/>
                      <a:pt x="12267" y="754"/>
                      <a:pt x="12267" y="122"/>
                    </a:cubicBezTo>
                    <a:lnTo>
                      <a:pt x="12267" y="0"/>
                    </a:lnTo>
                    <a:lnTo>
                      <a:pt x="6736" y="0"/>
                    </a:lnTo>
                    <a:cubicBezTo>
                      <a:pt x="6680" y="3"/>
                      <a:pt x="1143" y="211"/>
                      <a:pt x="1143" y="5387"/>
                    </a:cubicBezTo>
                    <a:close/>
                  </a:path>
                </a:pathLst>
              </a:custGeom>
              <a:solidFill>
                <a:srgbClr val="22477D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>
            <a:off x="877397" y="1498669"/>
            <a:ext cx="2357669" cy="2249701"/>
            <a:chOff x="877397" y="1498669"/>
            <a:chExt cx="2357669" cy="2249701"/>
          </a:xfrm>
        </p:grpSpPr>
        <p:sp>
          <p:nvSpPr>
            <p:cNvPr id="16" name="Freeform: Shape 21"/>
            <p:cNvSpPr/>
            <p:nvPr/>
          </p:nvSpPr>
          <p:spPr>
            <a:xfrm>
              <a:off x="877397" y="1546839"/>
              <a:ext cx="2357669" cy="2041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5" h="21600" extrusionOk="0">
                  <a:moveTo>
                    <a:pt x="20910" y="6750"/>
                  </a:moveTo>
                  <a:lnTo>
                    <a:pt x="624" y="6750"/>
                  </a:lnTo>
                  <a:cubicBezTo>
                    <a:pt x="256" y="6750"/>
                    <a:pt x="-33" y="7147"/>
                    <a:pt x="3" y="7607"/>
                  </a:cubicBezTo>
                  <a:lnTo>
                    <a:pt x="997" y="20660"/>
                  </a:lnTo>
                  <a:cubicBezTo>
                    <a:pt x="1037" y="21192"/>
                    <a:pt x="1395" y="21600"/>
                    <a:pt x="1823" y="21600"/>
                  </a:cubicBezTo>
                  <a:lnTo>
                    <a:pt x="19711" y="21600"/>
                  </a:lnTo>
                  <a:cubicBezTo>
                    <a:pt x="20139" y="21600"/>
                    <a:pt x="20496" y="21192"/>
                    <a:pt x="20537" y="20660"/>
                  </a:cubicBezTo>
                  <a:lnTo>
                    <a:pt x="21531" y="7607"/>
                  </a:lnTo>
                  <a:cubicBezTo>
                    <a:pt x="21567" y="7147"/>
                    <a:pt x="21278" y="6750"/>
                    <a:pt x="20910" y="6750"/>
                  </a:cubicBezTo>
                  <a:close/>
                  <a:moveTo>
                    <a:pt x="19825" y="3779"/>
                  </a:moveTo>
                  <a:cubicBezTo>
                    <a:pt x="19705" y="3185"/>
                    <a:pt x="19119" y="2700"/>
                    <a:pt x="18521" y="2700"/>
                  </a:cubicBezTo>
                  <a:lnTo>
                    <a:pt x="11178" y="2700"/>
                  </a:lnTo>
                  <a:cubicBezTo>
                    <a:pt x="10581" y="2700"/>
                    <a:pt x="9744" y="2271"/>
                    <a:pt x="9322" y="1746"/>
                  </a:cubicBezTo>
                  <a:lnTo>
                    <a:pt x="8680" y="952"/>
                  </a:lnTo>
                  <a:cubicBezTo>
                    <a:pt x="8257" y="427"/>
                    <a:pt x="7422" y="0"/>
                    <a:pt x="6825" y="0"/>
                  </a:cubicBezTo>
                  <a:lnTo>
                    <a:pt x="3317" y="0"/>
                  </a:lnTo>
                  <a:cubicBezTo>
                    <a:pt x="2719" y="0"/>
                    <a:pt x="2176" y="603"/>
                    <a:pt x="2110" y="1342"/>
                  </a:cubicBezTo>
                  <a:lnTo>
                    <a:pt x="1796" y="5400"/>
                  </a:lnTo>
                  <a:lnTo>
                    <a:pt x="20041" y="5400"/>
                  </a:lnTo>
                  <a:cubicBezTo>
                    <a:pt x="20041" y="5400"/>
                    <a:pt x="19825" y="3779"/>
                    <a:pt x="19825" y="3779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7" name="Freeform: Shape 22"/>
            <p:cNvSpPr/>
            <p:nvPr/>
          </p:nvSpPr>
          <p:spPr>
            <a:xfrm rot="18900000">
              <a:off x="1574741" y="1498669"/>
              <a:ext cx="1446237" cy="2249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200" y="6943"/>
                  </a:moveTo>
                  <a:cubicBezTo>
                    <a:pt x="19200" y="3966"/>
                    <a:pt x="15431" y="1543"/>
                    <a:pt x="10800" y="1543"/>
                  </a:cubicBezTo>
                  <a:cubicBezTo>
                    <a:pt x="6169" y="1543"/>
                    <a:pt x="2400" y="3966"/>
                    <a:pt x="2400" y="6943"/>
                  </a:cubicBezTo>
                  <a:cubicBezTo>
                    <a:pt x="2400" y="9920"/>
                    <a:pt x="6169" y="12343"/>
                    <a:pt x="10800" y="12343"/>
                  </a:cubicBezTo>
                  <a:cubicBezTo>
                    <a:pt x="15431" y="12343"/>
                    <a:pt x="19200" y="9920"/>
                    <a:pt x="19200" y="6943"/>
                  </a:cubicBezTo>
                  <a:close/>
                  <a:moveTo>
                    <a:pt x="12000" y="13837"/>
                  </a:moveTo>
                  <a:lnTo>
                    <a:pt x="12000" y="21214"/>
                  </a:lnTo>
                  <a:cubicBezTo>
                    <a:pt x="12000" y="21431"/>
                    <a:pt x="11738" y="21600"/>
                    <a:pt x="11400" y="21600"/>
                  </a:cubicBezTo>
                  <a:lnTo>
                    <a:pt x="10200" y="21600"/>
                  </a:lnTo>
                  <a:cubicBezTo>
                    <a:pt x="9862" y="21600"/>
                    <a:pt x="9600" y="21431"/>
                    <a:pt x="9600" y="21214"/>
                  </a:cubicBezTo>
                  <a:lnTo>
                    <a:pt x="9600" y="13837"/>
                  </a:lnTo>
                  <a:cubicBezTo>
                    <a:pt x="4200" y="13452"/>
                    <a:pt x="0" y="10511"/>
                    <a:pt x="0" y="6943"/>
                  </a:cubicBezTo>
                  <a:cubicBezTo>
                    <a:pt x="0" y="3110"/>
                    <a:pt x="4837" y="0"/>
                    <a:pt x="10800" y="0"/>
                  </a:cubicBezTo>
                  <a:cubicBezTo>
                    <a:pt x="16763" y="0"/>
                    <a:pt x="21600" y="3110"/>
                    <a:pt x="21600" y="6943"/>
                  </a:cubicBezTo>
                  <a:cubicBezTo>
                    <a:pt x="21600" y="10511"/>
                    <a:pt x="17400" y="13452"/>
                    <a:pt x="12000" y="13837"/>
                  </a:cubicBezTo>
                  <a:close/>
                </a:path>
              </a:pathLst>
            </a:custGeom>
            <a:solidFill>
              <a:srgbClr val="E6E7EA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24937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xmlns="" id="{4FC52413-165F-415E-8C0E-FC0E6097FA9C}"/>
              </a:ext>
            </a:extLst>
          </p:cNvPr>
          <p:cNvGrpSpPr/>
          <p:nvPr/>
        </p:nvGrpSpPr>
        <p:grpSpPr>
          <a:xfrm>
            <a:off x="755577" y="627534"/>
            <a:ext cx="3449382" cy="784044"/>
            <a:chOff x="1329561" y="2287446"/>
            <a:chExt cx="3449382" cy="784044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xmlns="" id="{806A1DB1-E037-487D-BD1F-467C768A82F2}"/>
                </a:ext>
              </a:extLst>
            </p:cNvPr>
            <p:cNvGrpSpPr/>
            <p:nvPr/>
          </p:nvGrpSpPr>
          <p:grpSpPr>
            <a:xfrm>
              <a:off x="1329561" y="2287446"/>
              <a:ext cx="784044" cy="784044"/>
              <a:chOff x="871310" y="2116097"/>
              <a:chExt cx="784044" cy="784044"/>
            </a:xfrm>
          </p:grpSpPr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xmlns="" id="{CC16AC23-4D49-44AD-8DC9-D92C154E40D2}"/>
                  </a:ext>
                </a:extLst>
              </p:cNvPr>
              <p:cNvGrpSpPr/>
              <p:nvPr/>
            </p:nvGrpSpPr>
            <p:grpSpPr>
              <a:xfrm>
                <a:off x="871310" y="2116097"/>
                <a:ext cx="784044" cy="784044"/>
                <a:chOff x="1677608" y="2996952"/>
                <a:chExt cx="1395643" cy="1395643"/>
              </a:xfrm>
            </p:grpSpPr>
            <p:sp>
              <p:nvSpPr>
                <p:cNvPr id="29" name="Oval 60">
                  <a:extLst>
                    <a:ext uri="{FF2B5EF4-FFF2-40B4-BE49-F238E27FC236}">
                      <a16:creationId xmlns:a16="http://schemas.microsoft.com/office/drawing/2014/main" xmlns="" id="{4A6C0847-F186-4077-A2F8-96941D8402F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677608" y="2996952"/>
                  <a:ext cx="1395643" cy="1395643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chemeClr val="bg1">
                        <a:lumMod val="81000"/>
                      </a:schemeClr>
                    </a:gs>
                    <a:gs pos="0">
                      <a:schemeClr val="bg1">
                        <a:lumMod val="99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outerShdw blurRad="317500" dist="1143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50" dirty="0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xmlns="" id="{8592A057-3844-474B-B435-0D83D0BFD9A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850114" y="3169458"/>
                  <a:ext cx="1050630" cy="1050630"/>
                </a:xfrm>
                <a:prstGeom prst="ellipse">
                  <a:avLst/>
                </a:prstGeom>
                <a:solidFill>
                  <a:srgbClr val="22477D"/>
                </a:solidFill>
                <a:ln w="120650">
                  <a:gradFill flip="none" rotWithShape="1">
                    <a:gsLst>
                      <a:gs pos="0">
                        <a:schemeClr val="bg1">
                          <a:lumMod val="78000"/>
                        </a:schemeClr>
                      </a:gs>
                      <a:gs pos="100000">
                        <a:schemeClr val="bg1">
                          <a:lumMod val="98000"/>
                        </a:schemeClr>
                      </a:gs>
                    </a:gsLst>
                    <a:lin ang="5400000" scaled="1"/>
                    <a:tileRect/>
                  </a:gradFill>
                </a:ln>
                <a:effectLst>
                  <a:innerShdw blurRad="330200" dist="165100" dir="16200000">
                    <a:prstClr val="black">
                      <a:alpha val="53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99" dirty="0"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1" name="TextBox 11"/>
              <p:cNvSpPr txBox="1"/>
              <p:nvPr/>
            </p:nvSpPr>
            <p:spPr>
              <a:xfrm>
                <a:off x="1017351" y="2271726"/>
                <a:ext cx="491962" cy="530914"/>
              </a:xfrm>
              <a:prstGeom prst="rect">
                <a:avLst/>
              </a:prstGeom>
              <a:noFill/>
            </p:spPr>
            <p:txBody>
              <a:bodyPr wrap="none" anchor="ctr">
                <a:normAutofit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01</a:t>
                </a:r>
              </a:p>
            </p:txBody>
          </p:sp>
        </p:grpSp>
        <p:sp>
          <p:nvSpPr>
            <p:cNvPr id="23" name="TextBox 13"/>
            <p:cNvSpPr txBox="1"/>
            <p:nvPr/>
          </p:nvSpPr>
          <p:spPr>
            <a:xfrm>
              <a:off x="1807013" y="2666075"/>
              <a:ext cx="2971930" cy="182148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Development View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xmlns="" id="{C5D63E96-EC80-4852-A238-E38A4422A4DB}"/>
              </a:ext>
            </a:extLst>
          </p:cNvPr>
          <p:cNvGrpSpPr/>
          <p:nvPr/>
        </p:nvGrpSpPr>
        <p:grpSpPr>
          <a:xfrm>
            <a:off x="755577" y="1707654"/>
            <a:ext cx="3458464" cy="784044"/>
            <a:chOff x="5004048" y="2287446"/>
            <a:chExt cx="3458464" cy="784044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xmlns="" id="{EC2BA27B-E1BA-44E9-BD1F-AF3606B28C6A}"/>
                </a:ext>
              </a:extLst>
            </p:cNvPr>
            <p:cNvGrpSpPr/>
            <p:nvPr/>
          </p:nvGrpSpPr>
          <p:grpSpPr>
            <a:xfrm>
              <a:off x="5004048" y="2287446"/>
              <a:ext cx="784044" cy="784044"/>
              <a:chOff x="1677608" y="2996952"/>
              <a:chExt cx="1395643" cy="1395643"/>
            </a:xfrm>
          </p:grpSpPr>
          <p:sp>
            <p:nvSpPr>
              <p:cNvPr id="32" name="Oval 60">
                <a:extLst>
                  <a:ext uri="{FF2B5EF4-FFF2-40B4-BE49-F238E27FC236}">
                    <a16:creationId xmlns:a16="http://schemas.microsoft.com/office/drawing/2014/main" xmlns="" id="{4F3EFCBE-7FB3-46B2-B8C0-E00FAE9CAF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3" name="Oval 29">
                <a:extLst>
                  <a:ext uri="{FF2B5EF4-FFF2-40B4-BE49-F238E27FC236}">
                    <a16:creationId xmlns:a16="http://schemas.microsoft.com/office/drawing/2014/main" xmlns="" id="{5ACD035C-2A0B-4D2C-956E-6371BE52EE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2477D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99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5114199" y="2443075"/>
              <a:ext cx="538850" cy="530914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490581" y="2679467"/>
              <a:ext cx="2971931" cy="182148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Functional View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5074A7C0-D1C0-4970-8414-DF4EA95A130C}"/>
              </a:ext>
            </a:extLst>
          </p:cNvPr>
          <p:cNvGrpSpPr/>
          <p:nvPr/>
        </p:nvGrpSpPr>
        <p:grpSpPr>
          <a:xfrm>
            <a:off x="755577" y="2787774"/>
            <a:ext cx="3461793" cy="784044"/>
            <a:chOff x="1329561" y="3587906"/>
            <a:chExt cx="3461793" cy="784044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66337C99-ED07-4344-A102-4DDBBE66771D}"/>
                </a:ext>
              </a:extLst>
            </p:cNvPr>
            <p:cNvGrpSpPr/>
            <p:nvPr/>
          </p:nvGrpSpPr>
          <p:grpSpPr>
            <a:xfrm>
              <a:off x="1329561" y="3587906"/>
              <a:ext cx="784044" cy="784044"/>
              <a:chOff x="871310" y="3416557"/>
              <a:chExt cx="784044" cy="784044"/>
            </a:xfrm>
          </p:grpSpPr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xmlns="" id="{80165518-979B-40AC-9071-A5F27300E66F}"/>
                  </a:ext>
                </a:extLst>
              </p:cNvPr>
              <p:cNvGrpSpPr/>
              <p:nvPr/>
            </p:nvGrpSpPr>
            <p:grpSpPr>
              <a:xfrm>
                <a:off x="871310" y="3416557"/>
                <a:ext cx="784044" cy="784044"/>
                <a:chOff x="1677608" y="2996952"/>
                <a:chExt cx="1395643" cy="1395643"/>
              </a:xfrm>
            </p:grpSpPr>
            <p:sp>
              <p:nvSpPr>
                <p:cNvPr id="35" name="Oval 60">
                  <a:extLst>
                    <a:ext uri="{FF2B5EF4-FFF2-40B4-BE49-F238E27FC236}">
                      <a16:creationId xmlns:a16="http://schemas.microsoft.com/office/drawing/2014/main" xmlns="" id="{DB3AA040-25D9-4C96-BB2E-6C6EDF1C335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677608" y="2996952"/>
                  <a:ext cx="1395643" cy="1395643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chemeClr val="bg1">
                        <a:lumMod val="81000"/>
                      </a:schemeClr>
                    </a:gs>
                    <a:gs pos="0">
                      <a:schemeClr val="bg1">
                        <a:lumMod val="99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outerShdw blurRad="317500" dist="1143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50" dirty="0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6" name="Oval 29">
                  <a:extLst>
                    <a:ext uri="{FF2B5EF4-FFF2-40B4-BE49-F238E27FC236}">
                      <a16:creationId xmlns:a16="http://schemas.microsoft.com/office/drawing/2014/main" xmlns="" id="{70C9C50C-7AB2-4EE8-9693-4E45D2120BC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850114" y="3169458"/>
                  <a:ext cx="1050630" cy="1050630"/>
                </a:xfrm>
                <a:prstGeom prst="ellipse">
                  <a:avLst/>
                </a:prstGeom>
                <a:solidFill>
                  <a:srgbClr val="22477D"/>
                </a:solidFill>
                <a:ln w="120650">
                  <a:gradFill flip="none" rotWithShape="1">
                    <a:gsLst>
                      <a:gs pos="0">
                        <a:schemeClr val="bg1">
                          <a:lumMod val="78000"/>
                        </a:schemeClr>
                      </a:gs>
                      <a:gs pos="100000">
                        <a:schemeClr val="bg1">
                          <a:lumMod val="98000"/>
                        </a:schemeClr>
                      </a:gs>
                    </a:gsLst>
                    <a:lin ang="5400000" scaled="1"/>
                    <a:tileRect/>
                  </a:gradFill>
                </a:ln>
                <a:effectLst>
                  <a:innerShdw blurRad="330200" dist="165100" dir="16200000">
                    <a:prstClr val="black">
                      <a:alpha val="53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99" dirty="0"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3" name="TextBox 21"/>
              <p:cNvSpPr txBox="1"/>
              <p:nvPr/>
            </p:nvSpPr>
            <p:spPr>
              <a:xfrm>
                <a:off x="988497" y="3551061"/>
                <a:ext cx="549670" cy="530914"/>
              </a:xfrm>
              <a:prstGeom prst="rect">
                <a:avLst/>
              </a:prstGeom>
              <a:noFill/>
            </p:spPr>
            <p:txBody>
              <a:bodyPr wrap="none" anchor="ctr">
                <a:normAutofit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bg1"/>
                    </a:solidFill>
                    <a:cs typeface="+mn-ea"/>
                    <a:sym typeface="+mn-lt"/>
                  </a:rPr>
                  <a:t>03</a:t>
                </a:r>
              </a:p>
            </p:txBody>
          </p:sp>
        </p:grpSp>
        <p:sp>
          <p:nvSpPr>
            <p:cNvPr id="15" name="TextBox 23"/>
            <p:cNvSpPr txBox="1"/>
            <p:nvPr/>
          </p:nvSpPr>
          <p:spPr>
            <a:xfrm>
              <a:off x="1819424" y="3975389"/>
              <a:ext cx="2971930" cy="182148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Evolution Perspective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xmlns="" id="{F87E175E-5F72-4F11-A005-A04687F9D57B}"/>
              </a:ext>
            </a:extLst>
          </p:cNvPr>
          <p:cNvGrpSpPr/>
          <p:nvPr/>
        </p:nvGrpSpPr>
        <p:grpSpPr>
          <a:xfrm>
            <a:off x="755576" y="3859850"/>
            <a:ext cx="3458465" cy="784044"/>
            <a:chOff x="5004048" y="3587906"/>
            <a:chExt cx="3458465" cy="784044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xmlns="" id="{A6CA3FC3-64A4-40A3-8ED3-45189E8806B2}"/>
                </a:ext>
              </a:extLst>
            </p:cNvPr>
            <p:cNvGrpSpPr/>
            <p:nvPr/>
          </p:nvGrpSpPr>
          <p:grpSpPr>
            <a:xfrm>
              <a:off x="5004048" y="3587906"/>
              <a:ext cx="784044" cy="784044"/>
              <a:chOff x="4745185" y="3416557"/>
              <a:chExt cx="784044" cy="784044"/>
            </a:xfrm>
          </p:grpSpPr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xmlns="" id="{0EECB2C3-E3AF-4FAF-BF0D-BC2AB61D9718}"/>
                  </a:ext>
                </a:extLst>
              </p:cNvPr>
              <p:cNvGrpSpPr/>
              <p:nvPr/>
            </p:nvGrpSpPr>
            <p:grpSpPr>
              <a:xfrm>
                <a:off x="4745185" y="3416557"/>
                <a:ext cx="784044" cy="784044"/>
                <a:chOff x="1677608" y="2996952"/>
                <a:chExt cx="1395643" cy="1395643"/>
              </a:xfrm>
            </p:grpSpPr>
            <p:sp>
              <p:nvSpPr>
                <p:cNvPr id="38" name="Oval 60">
                  <a:extLst>
                    <a:ext uri="{FF2B5EF4-FFF2-40B4-BE49-F238E27FC236}">
                      <a16:creationId xmlns:a16="http://schemas.microsoft.com/office/drawing/2014/main" xmlns="" id="{910AAEF4-D8DF-4562-9393-C7D26A948C8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677608" y="2996952"/>
                  <a:ext cx="1395643" cy="1395643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chemeClr val="bg1">
                        <a:lumMod val="81000"/>
                      </a:schemeClr>
                    </a:gs>
                    <a:gs pos="0">
                      <a:schemeClr val="bg1">
                        <a:lumMod val="99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outerShdw blurRad="317500" dist="1143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50" dirty="0">
                    <a:solidFill>
                      <a:prstClr val="white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Oval 29">
                  <a:extLst>
                    <a:ext uri="{FF2B5EF4-FFF2-40B4-BE49-F238E27FC236}">
                      <a16:creationId xmlns:a16="http://schemas.microsoft.com/office/drawing/2014/main" xmlns="" id="{EA36BB95-88D5-4229-96FE-A4FDCA35CE0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850114" y="3169458"/>
                  <a:ext cx="1050630" cy="1050630"/>
                </a:xfrm>
                <a:prstGeom prst="ellipse">
                  <a:avLst/>
                </a:prstGeom>
                <a:solidFill>
                  <a:srgbClr val="22477D"/>
                </a:solidFill>
                <a:ln w="120650">
                  <a:gradFill flip="none" rotWithShape="1">
                    <a:gsLst>
                      <a:gs pos="0">
                        <a:schemeClr val="bg1">
                          <a:lumMod val="78000"/>
                        </a:schemeClr>
                      </a:gs>
                      <a:gs pos="100000">
                        <a:schemeClr val="bg1">
                          <a:lumMod val="98000"/>
                        </a:schemeClr>
                      </a:gs>
                    </a:gsLst>
                    <a:lin ang="5400000" scaled="1"/>
                    <a:tileRect/>
                  </a:gradFill>
                </a:ln>
                <a:effectLst>
                  <a:innerShdw blurRad="330200" dist="165100" dir="16200000">
                    <a:prstClr val="black">
                      <a:alpha val="53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99" dirty="0">
                    <a:solidFill>
                      <a:prstClr val="white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9" name="TextBox 26"/>
              <p:cNvSpPr txBox="1"/>
              <p:nvPr/>
            </p:nvSpPr>
            <p:spPr>
              <a:xfrm>
                <a:off x="4855937" y="3551061"/>
                <a:ext cx="537647" cy="530914"/>
              </a:xfrm>
              <a:prstGeom prst="rect">
                <a:avLst/>
              </a:prstGeom>
              <a:noFill/>
            </p:spPr>
            <p:txBody>
              <a:bodyPr wrap="none" anchor="ctr">
                <a:normAutofit/>
              </a:bodyPr>
              <a:lstStyle/>
              <a:p>
                <a:pPr algn="ctr"/>
                <a:r>
                  <a:rPr lang="en-US" altLang="zh-CN" sz="2400">
                    <a:solidFill>
                      <a:schemeClr val="bg1"/>
                    </a:solidFill>
                    <a:cs typeface="+mn-ea"/>
                    <a:sym typeface="+mn-lt"/>
                  </a:rPr>
                  <a:t>04</a:t>
                </a:r>
              </a:p>
            </p:txBody>
          </p:sp>
        </p:grpSp>
        <p:sp>
          <p:nvSpPr>
            <p:cNvPr id="11" name="TextBox 28"/>
            <p:cNvSpPr txBox="1"/>
            <p:nvPr/>
          </p:nvSpPr>
          <p:spPr>
            <a:xfrm>
              <a:off x="5490582" y="3958426"/>
              <a:ext cx="2971931" cy="182148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Autofit/>
            </a:bodyPr>
            <a:lstStyle/>
            <a:p>
              <a:r>
                <a:rPr lang="en-US" altLang="zh-CN" sz="20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Technical Debt</a:t>
              </a:r>
              <a:endPara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076054" y="1330755"/>
            <a:ext cx="4100528" cy="2257151"/>
            <a:chOff x="5492672" y="1460486"/>
            <a:chExt cx="3651328" cy="1831344"/>
          </a:xfrm>
        </p:grpSpPr>
        <p:pic>
          <p:nvPicPr>
            <p:cNvPr id="63" name="Picture 2" descr="C:\Users\Maibenben\Desktop\szb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492672" y="1460486"/>
              <a:ext cx="3651328" cy="18313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Rectangle 9"/>
            <p:cNvSpPr/>
            <p:nvPr/>
          </p:nvSpPr>
          <p:spPr>
            <a:xfrm>
              <a:off x="5877391" y="1977062"/>
              <a:ext cx="3110392" cy="692498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ctr"/>
              <a:r>
                <a:rPr lang="zh-CN" altLang="en-US" sz="3200" b="1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 </a:t>
              </a:r>
              <a:r>
                <a:rPr lang="en-US" altLang="zh-CN" sz="3200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Contents</a:t>
              </a:r>
              <a:endPara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99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/>
          <p:nvPr/>
        </p:nvGrpSpPr>
        <p:grpSpPr>
          <a:xfrm>
            <a:off x="2909607" y="1113588"/>
            <a:ext cx="3350002" cy="3349994"/>
            <a:chOff x="3873007" y="1376772"/>
            <a:chExt cx="4466670" cy="4466659"/>
          </a:xfrm>
        </p:grpSpPr>
        <p:sp>
          <p:nvSpPr>
            <p:cNvPr id="17" name="Freeform: Shape 32"/>
            <p:cNvSpPr>
              <a:spLocks/>
            </p:cNvSpPr>
            <p:nvPr/>
          </p:nvSpPr>
          <p:spPr bwMode="auto">
            <a:xfrm>
              <a:off x="4338611" y="1376772"/>
              <a:ext cx="2114960" cy="1609892"/>
            </a:xfrm>
            <a:custGeom>
              <a:avLst/>
              <a:gdLst/>
              <a:ahLst/>
              <a:cxnLst>
                <a:cxn ang="0">
                  <a:pos x="71" y="211"/>
                </a:cxn>
                <a:cxn ang="0">
                  <a:pos x="0" y="176"/>
                </a:cxn>
                <a:cxn ang="0">
                  <a:pos x="17" y="147"/>
                </a:cxn>
                <a:cxn ang="0">
                  <a:pos x="85" y="79"/>
                </a:cxn>
                <a:cxn ang="0">
                  <a:pos x="174" y="41"/>
                </a:cxn>
                <a:cxn ang="0">
                  <a:pos x="202" y="36"/>
                </a:cxn>
                <a:cxn ang="0">
                  <a:pos x="202" y="0"/>
                </a:cxn>
                <a:cxn ang="0">
                  <a:pos x="240" y="38"/>
                </a:cxn>
                <a:cxn ang="0">
                  <a:pos x="277" y="76"/>
                </a:cxn>
                <a:cxn ang="0">
                  <a:pos x="240" y="114"/>
                </a:cxn>
                <a:cxn ang="0">
                  <a:pos x="203" y="152"/>
                </a:cxn>
                <a:cxn ang="0">
                  <a:pos x="203" y="116"/>
                </a:cxn>
                <a:cxn ang="0">
                  <a:pos x="71" y="211"/>
                </a:cxn>
              </a:cxnLst>
              <a:rect l="0" t="0" r="r" b="b"/>
              <a:pathLst>
                <a:path w="277" h="211">
                  <a:moveTo>
                    <a:pt x="71" y="211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5" y="166"/>
                    <a:pt x="11" y="157"/>
                    <a:pt x="17" y="147"/>
                  </a:cubicBezTo>
                  <a:cubicBezTo>
                    <a:pt x="35" y="120"/>
                    <a:pt x="58" y="97"/>
                    <a:pt x="85" y="79"/>
                  </a:cubicBezTo>
                  <a:cubicBezTo>
                    <a:pt x="112" y="60"/>
                    <a:pt x="142" y="47"/>
                    <a:pt x="174" y="41"/>
                  </a:cubicBezTo>
                  <a:cubicBezTo>
                    <a:pt x="184" y="39"/>
                    <a:pt x="193" y="37"/>
                    <a:pt x="202" y="36"/>
                  </a:cubicBezTo>
                  <a:cubicBezTo>
                    <a:pt x="202" y="0"/>
                    <a:pt x="202" y="0"/>
                    <a:pt x="202" y="0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77" y="76"/>
                    <a:pt x="277" y="76"/>
                    <a:pt x="277" y="76"/>
                  </a:cubicBezTo>
                  <a:cubicBezTo>
                    <a:pt x="240" y="114"/>
                    <a:pt x="240" y="114"/>
                    <a:pt x="240" y="114"/>
                  </a:cubicBezTo>
                  <a:cubicBezTo>
                    <a:pt x="203" y="152"/>
                    <a:pt x="203" y="152"/>
                    <a:pt x="203" y="152"/>
                  </a:cubicBezTo>
                  <a:cubicBezTo>
                    <a:pt x="203" y="116"/>
                    <a:pt x="203" y="116"/>
                    <a:pt x="203" y="116"/>
                  </a:cubicBezTo>
                  <a:cubicBezTo>
                    <a:pt x="147" y="124"/>
                    <a:pt x="97" y="160"/>
                    <a:pt x="71" y="211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8" name="Freeform: Shape 42"/>
            <p:cNvSpPr>
              <a:spLocks/>
            </p:cNvSpPr>
            <p:nvPr/>
          </p:nvSpPr>
          <p:spPr bwMode="auto">
            <a:xfrm>
              <a:off x="6721887" y="1850270"/>
              <a:ext cx="1617790" cy="2114958"/>
            </a:xfrm>
            <a:custGeom>
              <a:avLst/>
              <a:gdLst/>
              <a:ahLst/>
              <a:cxnLst>
                <a:cxn ang="0">
                  <a:pos x="0" y="71"/>
                </a:cxn>
                <a:cxn ang="0">
                  <a:pos x="35" y="0"/>
                </a:cxn>
                <a:cxn ang="0">
                  <a:pos x="64" y="16"/>
                </a:cxn>
                <a:cxn ang="0">
                  <a:pos x="133" y="85"/>
                </a:cxn>
                <a:cxn ang="0">
                  <a:pos x="170" y="174"/>
                </a:cxn>
                <a:cxn ang="0">
                  <a:pos x="175" y="202"/>
                </a:cxn>
                <a:cxn ang="0">
                  <a:pos x="211" y="202"/>
                </a:cxn>
                <a:cxn ang="0">
                  <a:pos x="173" y="239"/>
                </a:cxn>
                <a:cxn ang="0">
                  <a:pos x="136" y="277"/>
                </a:cxn>
                <a:cxn ang="0">
                  <a:pos x="97" y="240"/>
                </a:cxn>
                <a:cxn ang="0">
                  <a:pos x="59" y="203"/>
                </a:cxn>
                <a:cxn ang="0">
                  <a:pos x="95" y="203"/>
                </a:cxn>
                <a:cxn ang="0">
                  <a:pos x="0" y="71"/>
                </a:cxn>
              </a:cxnLst>
              <a:rect l="0" t="0" r="r" b="b"/>
              <a:pathLst>
                <a:path w="211" h="277">
                  <a:moveTo>
                    <a:pt x="0" y="71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45" y="5"/>
                    <a:pt x="55" y="10"/>
                    <a:pt x="64" y="16"/>
                  </a:cubicBezTo>
                  <a:cubicBezTo>
                    <a:pt x="91" y="35"/>
                    <a:pt x="114" y="58"/>
                    <a:pt x="133" y="85"/>
                  </a:cubicBezTo>
                  <a:cubicBezTo>
                    <a:pt x="151" y="112"/>
                    <a:pt x="164" y="142"/>
                    <a:pt x="170" y="174"/>
                  </a:cubicBezTo>
                  <a:cubicBezTo>
                    <a:pt x="172" y="183"/>
                    <a:pt x="174" y="193"/>
                    <a:pt x="175" y="202"/>
                  </a:cubicBezTo>
                  <a:cubicBezTo>
                    <a:pt x="211" y="202"/>
                    <a:pt x="211" y="202"/>
                    <a:pt x="211" y="202"/>
                  </a:cubicBezTo>
                  <a:cubicBezTo>
                    <a:pt x="173" y="239"/>
                    <a:pt x="173" y="239"/>
                    <a:pt x="173" y="239"/>
                  </a:cubicBezTo>
                  <a:cubicBezTo>
                    <a:pt x="136" y="277"/>
                    <a:pt x="136" y="277"/>
                    <a:pt x="136" y="277"/>
                  </a:cubicBezTo>
                  <a:cubicBezTo>
                    <a:pt x="97" y="240"/>
                    <a:pt x="97" y="240"/>
                    <a:pt x="97" y="240"/>
                  </a:cubicBezTo>
                  <a:cubicBezTo>
                    <a:pt x="59" y="203"/>
                    <a:pt x="59" y="203"/>
                    <a:pt x="59" y="203"/>
                  </a:cubicBezTo>
                  <a:cubicBezTo>
                    <a:pt x="95" y="203"/>
                    <a:pt x="95" y="203"/>
                    <a:pt x="95" y="203"/>
                  </a:cubicBezTo>
                  <a:cubicBezTo>
                    <a:pt x="87" y="146"/>
                    <a:pt x="51" y="96"/>
                    <a:pt x="0" y="7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Freeform: Shape 65"/>
            <p:cNvSpPr>
              <a:spLocks/>
            </p:cNvSpPr>
            <p:nvPr/>
          </p:nvSpPr>
          <p:spPr bwMode="auto">
            <a:xfrm>
              <a:off x="5743323" y="4225649"/>
              <a:ext cx="2122855" cy="1617782"/>
            </a:xfrm>
            <a:custGeom>
              <a:avLst/>
              <a:gdLst/>
              <a:ahLst/>
              <a:cxnLst>
                <a:cxn ang="0">
                  <a:pos x="206" y="0"/>
                </a:cxn>
                <a:cxn ang="0">
                  <a:pos x="277" y="35"/>
                </a:cxn>
                <a:cxn ang="0">
                  <a:pos x="261" y="64"/>
                </a:cxn>
                <a:cxn ang="0">
                  <a:pos x="192" y="133"/>
                </a:cxn>
                <a:cxn ang="0">
                  <a:pos x="103" y="171"/>
                </a:cxn>
                <a:cxn ang="0">
                  <a:pos x="75" y="175"/>
                </a:cxn>
                <a:cxn ang="0">
                  <a:pos x="75" y="211"/>
                </a:cxn>
                <a:cxn ang="0">
                  <a:pos x="38" y="174"/>
                </a:cxn>
                <a:cxn ang="0">
                  <a:pos x="0" y="136"/>
                </a:cxn>
                <a:cxn ang="0">
                  <a:pos x="37" y="98"/>
                </a:cxn>
                <a:cxn ang="0">
                  <a:pos x="74" y="60"/>
                </a:cxn>
                <a:cxn ang="0">
                  <a:pos x="74" y="95"/>
                </a:cxn>
                <a:cxn ang="0">
                  <a:pos x="206" y="0"/>
                </a:cxn>
              </a:cxnLst>
              <a:rect l="0" t="0" r="r" b="b"/>
              <a:pathLst>
                <a:path w="277" h="211">
                  <a:moveTo>
                    <a:pt x="206" y="0"/>
                  </a:moveTo>
                  <a:cubicBezTo>
                    <a:pt x="277" y="35"/>
                    <a:pt x="277" y="35"/>
                    <a:pt x="277" y="35"/>
                  </a:cubicBezTo>
                  <a:cubicBezTo>
                    <a:pt x="273" y="45"/>
                    <a:pt x="267" y="55"/>
                    <a:pt x="261" y="64"/>
                  </a:cubicBezTo>
                  <a:cubicBezTo>
                    <a:pt x="242" y="92"/>
                    <a:pt x="219" y="115"/>
                    <a:pt x="192" y="133"/>
                  </a:cubicBezTo>
                  <a:cubicBezTo>
                    <a:pt x="165" y="151"/>
                    <a:pt x="135" y="164"/>
                    <a:pt x="103" y="171"/>
                  </a:cubicBezTo>
                  <a:cubicBezTo>
                    <a:pt x="94" y="173"/>
                    <a:pt x="84" y="174"/>
                    <a:pt x="75" y="175"/>
                  </a:cubicBezTo>
                  <a:cubicBezTo>
                    <a:pt x="75" y="211"/>
                    <a:pt x="75" y="211"/>
                    <a:pt x="75" y="211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37" y="98"/>
                    <a:pt x="37" y="98"/>
                    <a:pt x="37" y="98"/>
                  </a:cubicBezTo>
                  <a:cubicBezTo>
                    <a:pt x="74" y="60"/>
                    <a:pt x="74" y="60"/>
                    <a:pt x="74" y="60"/>
                  </a:cubicBezTo>
                  <a:cubicBezTo>
                    <a:pt x="74" y="95"/>
                    <a:pt x="74" y="95"/>
                    <a:pt x="74" y="95"/>
                  </a:cubicBezTo>
                  <a:cubicBezTo>
                    <a:pt x="131" y="87"/>
                    <a:pt x="181" y="52"/>
                    <a:pt x="206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0" name="Freeform: Shape 70"/>
            <p:cNvSpPr>
              <a:spLocks/>
            </p:cNvSpPr>
            <p:nvPr/>
          </p:nvSpPr>
          <p:spPr bwMode="auto">
            <a:xfrm>
              <a:off x="3873007" y="3254980"/>
              <a:ext cx="1609896" cy="2122847"/>
            </a:xfrm>
            <a:custGeom>
              <a:avLst/>
              <a:gdLst/>
              <a:ahLst/>
              <a:cxnLst>
                <a:cxn ang="0">
                  <a:pos x="211" y="206"/>
                </a:cxn>
                <a:cxn ang="0">
                  <a:pos x="176" y="277"/>
                </a:cxn>
                <a:cxn ang="0">
                  <a:pos x="147" y="260"/>
                </a:cxn>
                <a:cxn ang="0">
                  <a:pos x="78" y="192"/>
                </a:cxn>
                <a:cxn ang="0">
                  <a:pos x="40" y="103"/>
                </a:cxn>
                <a:cxn ang="0">
                  <a:pos x="36" y="75"/>
                </a:cxn>
                <a:cxn ang="0">
                  <a:pos x="0" y="75"/>
                </a:cxn>
                <a:cxn ang="0">
                  <a:pos x="37" y="37"/>
                </a:cxn>
                <a:cxn ang="0">
                  <a:pos x="75" y="0"/>
                </a:cxn>
                <a:cxn ang="0">
                  <a:pos x="113" y="37"/>
                </a:cxn>
                <a:cxn ang="0">
                  <a:pos x="151" y="74"/>
                </a:cxn>
                <a:cxn ang="0">
                  <a:pos x="116" y="74"/>
                </a:cxn>
                <a:cxn ang="0">
                  <a:pos x="211" y="206"/>
                </a:cxn>
              </a:cxnLst>
              <a:rect l="0" t="0" r="r" b="b"/>
              <a:pathLst>
                <a:path w="211" h="277">
                  <a:moveTo>
                    <a:pt x="211" y="206"/>
                  </a:moveTo>
                  <a:cubicBezTo>
                    <a:pt x="176" y="277"/>
                    <a:pt x="176" y="277"/>
                    <a:pt x="176" y="277"/>
                  </a:cubicBezTo>
                  <a:cubicBezTo>
                    <a:pt x="166" y="272"/>
                    <a:pt x="156" y="266"/>
                    <a:pt x="147" y="260"/>
                  </a:cubicBezTo>
                  <a:cubicBezTo>
                    <a:pt x="119" y="242"/>
                    <a:pt x="96" y="219"/>
                    <a:pt x="78" y="192"/>
                  </a:cubicBezTo>
                  <a:cubicBezTo>
                    <a:pt x="60" y="165"/>
                    <a:pt x="47" y="135"/>
                    <a:pt x="40" y="103"/>
                  </a:cubicBezTo>
                  <a:cubicBezTo>
                    <a:pt x="38" y="93"/>
                    <a:pt x="37" y="84"/>
                    <a:pt x="36" y="7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24" y="131"/>
                    <a:pt x="159" y="180"/>
                    <a:pt x="211" y="206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1" name="Oval 71"/>
            <p:cNvSpPr/>
            <p:nvPr/>
          </p:nvSpPr>
          <p:spPr bwMode="auto">
            <a:xfrm>
              <a:off x="4982419" y="1963209"/>
              <a:ext cx="464229" cy="4642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1</a:t>
              </a:r>
            </a:p>
          </p:txBody>
        </p:sp>
        <p:sp>
          <p:nvSpPr>
            <p:cNvPr id="22" name="Oval 72"/>
            <p:cNvSpPr/>
            <p:nvPr/>
          </p:nvSpPr>
          <p:spPr bwMode="auto">
            <a:xfrm>
              <a:off x="7279131" y="2500737"/>
              <a:ext cx="464229" cy="4642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2</a:t>
              </a:r>
            </a:p>
          </p:txBody>
        </p:sp>
        <p:sp>
          <p:nvSpPr>
            <p:cNvPr id="23" name="Oval 73"/>
            <p:cNvSpPr/>
            <p:nvPr/>
          </p:nvSpPr>
          <p:spPr bwMode="auto">
            <a:xfrm>
              <a:off x="6704953" y="4809666"/>
              <a:ext cx="464229" cy="4642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3</a:t>
              </a:r>
            </a:p>
          </p:txBody>
        </p:sp>
        <p:sp>
          <p:nvSpPr>
            <p:cNvPr id="24" name="Oval 74"/>
            <p:cNvSpPr/>
            <p:nvPr/>
          </p:nvSpPr>
          <p:spPr bwMode="auto">
            <a:xfrm>
              <a:off x="4444891" y="4235488"/>
              <a:ext cx="464229" cy="464229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4</a:t>
              </a:r>
            </a:p>
          </p:txBody>
        </p:sp>
      </p:grpSp>
      <p:grpSp>
        <p:nvGrpSpPr>
          <p:cNvPr id="5" name="Group 18"/>
          <p:cNvGrpSpPr/>
          <p:nvPr/>
        </p:nvGrpSpPr>
        <p:grpSpPr>
          <a:xfrm>
            <a:off x="6259609" y="3564590"/>
            <a:ext cx="2159677" cy="649603"/>
            <a:chOff x="8601584" y="1451933"/>
            <a:chExt cx="2196245" cy="866137"/>
          </a:xfrm>
        </p:grpSpPr>
        <p:sp>
          <p:nvSpPr>
            <p:cNvPr id="15" name="TextBox 19"/>
            <p:cNvSpPr txBox="1">
              <a:spLocks/>
            </p:cNvSpPr>
            <p:nvPr/>
          </p:nvSpPr>
          <p:spPr bwMode="auto">
            <a:xfrm>
              <a:off x="8601584" y="1451933"/>
              <a:ext cx="2196244" cy="309958"/>
            </a:xfrm>
            <a:prstGeom prst="rect">
              <a:avLst/>
            </a:prstGeom>
            <a:noFill/>
            <a:extLst/>
          </p:spPr>
          <p:txBody>
            <a:bodyPr wrap="none" lIns="216000" tIns="0" rIns="360000" bIns="0" anchor="ctr" anchorCtr="0">
              <a:normAutofit/>
            </a:bodyPr>
            <a:lstStyle/>
            <a:p>
              <a:pPr algn="l" latinLnBrk="0"/>
              <a:r>
                <a:rPr lang="zh-CN" altLang="en-US" sz="1400">
                  <a:solidFill>
                    <a:schemeClr val="accent3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6" name="TextBox 20"/>
            <p:cNvSpPr txBox="1">
              <a:spLocks/>
            </p:cNvSpPr>
            <p:nvPr/>
          </p:nvSpPr>
          <p:spPr bwMode="auto">
            <a:xfrm>
              <a:off x="8601585" y="1761891"/>
              <a:ext cx="2196244" cy="556179"/>
            </a:xfrm>
            <a:prstGeom prst="rect">
              <a:avLst/>
            </a:prstGeom>
            <a:noFill/>
            <a:extLst/>
          </p:spPr>
          <p:txBody>
            <a:bodyPr wrap="square" lIns="216000" tIns="0" rIns="360000" bIns="0">
              <a:normAutofit fontScale="92500" lnSpcReduction="200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6" name="Group 21"/>
          <p:cNvGrpSpPr/>
          <p:nvPr/>
        </p:nvGrpSpPr>
        <p:grpSpPr>
          <a:xfrm>
            <a:off x="724714" y="3564590"/>
            <a:ext cx="2184893" cy="649603"/>
            <a:chOff x="1415480" y="1669738"/>
            <a:chExt cx="2913191" cy="866137"/>
          </a:xfrm>
        </p:grpSpPr>
        <p:sp>
          <p:nvSpPr>
            <p:cNvPr id="13" name="TextBox 22"/>
            <p:cNvSpPr txBox="1">
              <a:spLocks/>
            </p:cNvSpPr>
            <p:nvPr/>
          </p:nvSpPr>
          <p:spPr bwMode="auto">
            <a:xfrm>
              <a:off x="1415480" y="1669738"/>
              <a:ext cx="2913191" cy="309958"/>
            </a:xfrm>
            <a:prstGeom prst="rect">
              <a:avLst/>
            </a:prstGeom>
            <a:noFill/>
            <a:extLst/>
          </p:spPr>
          <p:txBody>
            <a:bodyPr wrap="none" lIns="360000" tIns="0" rIns="216000" bIns="0" anchor="ctr" anchorCtr="0">
              <a:normAutofit/>
            </a:bodyPr>
            <a:lstStyle/>
            <a:p>
              <a:pPr algn="r" latinLnBrk="0"/>
              <a:r>
                <a:rPr lang="zh-CN" altLang="en-US" sz="1400">
                  <a:solidFill>
                    <a:schemeClr val="accent4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4" name="TextBox 23"/>
            <p:cNvSpPr txBox="1">
              <a:spLocks/>
            </p:cNvSpPr>
            <p:nvPr/>
          </p:nvSpPr>
          <p:spPr bwMode="auto">
            <a:xfrm>
              <a:off x="1415480" y="1979696"/>
              <a:ext cx="2913191" cy="556179"/>
            </a:xfrm>
            <a:prstGeom prst="rect">
              <a:avLst/>
            </a:prstGeom>
            <a:noFill/>
            <a:extLst/>
          </p:spPr>
          <p:txBody>
            <a:bodyPr wrap="square" lIns="360000" tIns="0" rIns="216000" bIns="0" anchor="t" anchorCtr="0">
              <a:normAutofit fontScale="92500" lnSpcReduction="20000"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7" name="Group 24"/>
          <p:cNvGrpSpPr/>
          <p:nvPr/>
        </p:nvGrpSpPr>
        <p:grpSpPr>
          <a:xfrm>
            <a:off x="6259609" y="1485983"/>
            <a:ext cx="2159677" cy="649603"/>
            <a:chOff x="8601584" y="1451933"/>
            <a:chExt cx="2196245" cy="866137"/>
          </a:xfrm>
        </p:grpSpPr>
        <p:sp>
          <p:nvSpPr>
            <p:cNvPr id="11" name="TextBox 25"/>
            <p:cNvSpPr txBox="1">
              <a:spLocks/>
            </p:cNvSpPr>
            <p:nvPr/>
          </p:nvSpPr>
          <p:spPr bwMode="auto">
            <a:xfrm>
              <a:off x="8601584" y="1451933"/>
              <a:ext cx="2196244" cy="309958"/>
            </a:xfrm>
            <a:prstGeom prst="rect">
              <a:avLst/>
            </a:prstGeom>
            <a:noFill/>
            <a:extLst/>
          </p:spPr>
          <p:txBody>
            <a:bodyPr wrap="none" lIns="216000" tIns="0" rIns="360000" bIns="0" anchor="ctr" anchorCtr="0">
              <a:normAutofit/>
            </a:bodyPr>
            <a:lstStyle/>
            <a:p>
              <a:pPr algn="l" latinLnBrk="0"/>
              <a:r>
                <a:rPr lang="zh-CN" altLang="en-US" sz="1400">
                  <a:solidFill>
                    <a:schemeClr val="accent2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2" name="TextBox 26"/>
            <p:cNvSpPr txBox="1">
              <a:spLocks/>
            </p:cNvSpPr>
            <p:nvPr/>
          </p:nvSpPr>
          <p:spPr bwMode="auto">
            <a:xfrm>
              <a:off x="8601585" y="1761891"/>
              <a:ext cx="2196244" cy="556179"/>
            </a:xfrm>
            <a:prstGeom prst="rect">
              <a:avLst/>
            </a:prstGeom>
            <a:noFill/>
            <a:extLst/>
          </p:spPr>
          <p:txBody>
            <a:bodyPr wrap="square" lIns="216000" tIns="0" rIns="360000" bIns="0">
              <a:normAutofit fontScale="92500" lnSpcReduction="200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grpSp>
        <p:nvGrpSpPr>
          <p:cNvPr id="8" name="Group 27"/>
          <p:cNvGrpSpPr/>
          <p:nvPr/>
        </p:nvGrpSpPr>
        <p:grpSpPr>
          <a:xfrm>
            <a:off x="724714" y="1485983"/>
            <a:ext cx="2184893" cy="649603"/>
            <a:chOff x="1415480" y="1669738"/>
            <a:chExt cx="2913191" cy="866137"/>
          </a:xfrm>
        </p:grpSpPr>
        <p:sp>
          <p:nvSpPr>
            <p:cNvPr id="9" name="TextBox 28"/>
            <p:cNvSpPr txBox="1">
              <a:spLocks/>
            </p:cNvSpPr>
            <p:nvPr/>
          </p:nvSpPr>
          <p:spPr bwMode="auto">
            <a:xfrm>
              <a:off x="1415480" y="1669738"/>
              <a:ext cx="2913191" cy="309958"/>
            </a:xfrm>
            <a:prstGeom prst="rect">
              <a:avLst/>
            </a:prstGeom>
            <a:noFill/>
            <a:extLst/>
          </p:spPr>
          <p:txBody>
            <a:bodyPr wrap="none" lIns="360000" tIns="0" rIns="216000" bIns="0" anchor="ctr" anchorCtr="0">
              <a:normAutofit/>
            </a:bodyPr>
            <a:lstStyle/>
            <a:p>
              <a:pPr algn="r" latinLnBrk="0"/>
              <a:r>
                <a:rPr lang="zh-CN" altLang="en-US" sz="1400">
                  <a:solidFill>
                    <a:schemeClr val="accent1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0" name="TextBox 29"/>
            <p:cNvSpPr txBox="1">
              <a:spLocks/>
            </p:cNvSpPr>
            <p:nvPr/>
          </p:nvSpPr>
          <p:spPr bwMode="auto">
            <a:xfrm>
              <a:off x="1415480" y="1979696"/>
              <a:ext cx="2913191" cy="556179"/>
            </a:xfrm>
            <a:prstGeom prst="rect">
              <a:avLst/>
            </a:prstGeom>
            <a:noFill/>
            <a:extLst/>
          </p:spPr>
          <p:txBody>
            <a:bodyPr wrap="square" lIns="360000" tIns="0" rIns="216000" bIns="0" anchor="t" anchorCtr="0">
              <a:normAutofit fontScale="92500" lnSpcReduction="20000"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</a:p>
          </p:txBody>
        </p:sp>
      </p:grpSp>
      <p:sp>
        <p:nvSpPr>
          <p:cNvPr id="25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2991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5">
            <a:extLst>
              <a:ext uri="{FF2B5EF4-FFF2-40B4-BE49-F238E27FC236}">
                <a16:creationId xmlns:a16="http://schemas.microsoft.com/office/drawing/2014/main" xmlns="" id="{420E9AD4-6393-489F-B3E0-63BAEA2E84ED}"/>
              </a:ext>
            </a:extLst>
          </p:cNvPr>
          <p:cNvGrpSpPr/>
          <p:nvPr/>
        </p:nvGrpSpPr>
        <p:grpSpPr>
          <a:xfrm>
            <a:off x="3393830" y="1429472"/>
            <a:ext cx="2356336" cy="2631876"/>
            <a:chOff x="3779635" y="1683540"/>
            <a:chExt cx="4632730" cy="5174460"/>
          </a:xfrm>
          <a:solidFill>
            <a:srgbClr val="22477D"/>
          </a:solidFill>
        </p:grpSpPr>
        <p:sp>
          <p:nvSpPr>
            <p:cNvPr id="27" name="Freeform 46">
              <a:extLst>
                <a:ext uri="{FF2B5EF4-FFF2-40B4-BE49-F238E27FC236}">
                  <a16:creationId xmlns:a16="http://schemas.microsoft.com/office/drawing/2014/main" xmlns="" id="{C3147BAB-EBBA-4038-904E-118D9D9429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68196" y="3177186"/>
              <a:ext cx="1549743" cy="645610"/>
            </a:xfrm>
            <a:custGeom>
              <a:avLst/>
              <a:gdLst>
                <a:gd name="T0" fmla="*/ 201 w 2027"/>
                <a:gd name="T1" fmla="*/ 456 h 831"/>
                <a:gd name="T2" fmla="*/ 174 w 2027"/>
                <a:gd name="T3" fmla="*/ 424 h 831"/>
                <a:gd name="T4" fmla="*/ 88 w 2027"/>
                <a:gd name="T5" fmla="*/ 301 h 831"/>
                <a:gd name="T6" fmla="*/ 0 w 2027"/>
                <a:gd name="T7" fmla="*/ 105 h 831"/>
                <a:gd name="T8" fmla="*/ 244 w 2027"/>
                <a:gd name="T9" fmla="*/ 67 h 831"/>
                <a:gd name="T10" fmla="*/ 617 w 2027"/>
                <a:gd name="T11" fmla="*/ 27 h 831"/>
                <a:gd name="T12" fmla="*/ 1097 w 2027"/>
                <a:gd name="T13" fmla="*/ 8 h 831"/>
                <a:gd name="T14" fmla="*/ 1105 w 2027"/>
                <a:gd name="T15" fmla="*/ 11 h 831"/>
                <a:gd name="T16" fmla="*/ 1165 w 2027"/>
                <a:gd name="T17" fmla="*/ 14 h 831"/>
                <a:gd name="T18" fmla="*/ 1226 w 2027"/>
                <a:gd name="T19" fmla="*/ 23 h 831"/>
                <a:gd name="T20" fmla="*/ 1295 w 2027"/>
                <a:gd name="T21" fmla="*/ 36 h 831"/>
                <a:gd name="T22" fmla="*/ 1313 w 2027"/>
                <a:gd name="T23" fmla="*/ 43 h 831"/>
                <a:gd name="T24" fmla="*/ 1382 w 2027"/>
                <a:gd name="T25" fmla="*/ 61 h 831"/>
                <a:gd name="T26" fmla="*/ 1444 w 2027"/>
                <a:gd name="T27" fmla="*/ 82 h 831"/>
                <a:gd name="T28" fmla="*/ 1496 w 2027"/>
                <a:gd name="T29" fmla="*/ 104 h 831"/>
                <a:gd name="T30" fmla="*/ 1608 w 2027"/>
                <a:gd name="T31" fmla="*/ 163 h 831"/>
                <a:gd name="T32" fmla="*/ 1726 w 2027"/>
                <a:gd name="T33" fmla="*/ 248 h 831"/>
                <a:gd name="T34" fmla="*/ 1879 w 2027"/>
                <a:gd name="T35" fmla="*/ 403 h 831"/>
                <a:gd name="T36" fmla="*/ 1922 w 2027"/>
                <a:gd name="T37" fmla="*/ 461 h 831"/>
                <a:gd name="T38" fmla="*/ 1926 w 2027"/>
                <a:gd name="T39" fmla="*/ 471 h 831"/>
                <a:gd name="T40" fmla="*/ 2027 w 2027"/>
                <a:gd name="T41" fmla="*/ 652 h 831"/>
                <a:gd name="T42" fmla="*/ 1659 w 2027"/>
                <a:gd name="T43" fmla="*/ 454 h 831"/>
                <a:gd name="T44" fmla="*/ 1621 w 2027"/>
                <a:gd name="T45" fmla="*/ 441 h 831"/>
                <a:gd name="T46" fmla="*/ 1357 w 2027"/>
                <a:gd name="T47" fmla="*/ 386 h 831"/>
                <a:gd name="T48" fmla="*/ 1215 w 2027"/>
                <a:gd name="T49" fmla="*/ 379 h 831"/>
                <a:gd name="T50" fmla="*/ 971 w 2027"/>
                <a:gd name="T51" fmla="*/ 404 h 831"/>
                <a:gd name="T52" fmla="*/ 952 w 2027"/>
                <a:gd name="T53" fmla="*/ 404 h 831"/>
                <a:gd name="T54" fmla="*/ 709 w 2027"/>
                <a:gd name="T55" fmla="*/ 406 h 831"/>
                <a:gd name="T56" fmla="*/ 699 w 2027"/>
                <a:gd name="T57" fmla="*/ 408 h 831"/>
                <a:gd name="T58" fmla="*/ 615 w 2027"/>
                <a:gd name="T59" fmla="*/ 396 h 831"/>
                <a:gd name="T60" fmla="*/ 559 w 2027"/>
                <a:gd name="T61" fmla="*/ 386 h 831"/>
                <a:gd name="T62" fmla="*/ 549 w 2027"/>
                <a:gd name="T63" fmla="*/ 382 h 831"/>
                <a:gd name="T64" fmla="*/ 339 w 2027"/>
                <a:gd name="T65" fmla="*/ 319 h 831"/>
                <a:gd name="T66" fmla="*/ 1059 w 2027"/>
                <a:gd name="T67" fmla="*/ 435 h 831"/>
                <a:gd name="T68" fmla="*/ 1228 w 2027"/>
                <a:gd name="T69" fmla="*/ 437 h 831"/>
                <a:gd name="T70" fmla="*/ 1237 w 2027"/>
                <a:gd name="T71" fmla="*/ 435 h 831"/>
                <a:gd name="T72" fmla="*/ 1450 w 2027"/>
                <a:gd name="T73" fmla="*/ 470 h 831"/>
                <a:gd name="T74" fmla="*/ 1736 w 2027"/>
                <a:gd name="T75" fmla="*/ 578 h 831"/>
                <a:gd name="T76" fmla="*/ 1752 w 2027"/>
                <a:gd name="T77" fmla="*/ 589 h 831"/>
                <a:gd name="T78" fmla="*/ 1997 w 2027"/>
                <a:gd name="T79" fmla="*/ 755 h 831"/>
                <a:gd name="T80" fmla="*/ 1929 w 2027"/>
                <a:gd name="T81" fmla="*/ 765 h 831"/>
                <a:gd name="T82" fmla="*/ 1866 w 2027"/>
                <a:gd name="T83" fmla="*/ 772 h 831"/>
                <a:gd name="T84" fmla="*/ 1817 w 2027"/>
                <a:gd name="T85" fmla="*/ 779 h 831"/>
                <a:gd name="T86" fmla="*/ 1393 w 2027"/>
                <a:gd name="T87" fmla="*/ 816 h 831"/>
                <a:gd name="T88" fmla="*/ 1035 w 2027"/>
                <a:gd name="T89" fmla="*/ 828 h 831"/>
                <a:gd name="T90" fmla="*/ 1018 w 2027"/>
                <a:gd name="T91" fmla="*/ 825 h 831"/>
                <a:gd name="T92" fmla="*/ 693 w 2027"/>
                <a:gd name="T93" fmla="*/ 776 h 831"/>
                <a:gd name="T94" fmla="*/ 369 w 2027"/>
                <a:gd name="T95" fmla="*/ 614 h 831"/>
                <a:gd name="T96" fmla="*/ 361 w 2027"/>
                <a:gd name="T97" fmla="*/ 606 h 831"/>
                <a:gd name="T98" fmla="*/ 201 w 2027"/>
                <a:gd name="T99" fmla="*/ 456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27" h="831">
                  <a:moveTo>
                    <a:pt x="201" y="456"/>
                  </a:moveTo>
                  <a:cubicBezTo>
                    <a:pt x="192" y="446"/>
                    <a:pt x="182" y="435"/>
                    <a:pt x="174" y="424"/>
                  </a:cubicBezTo>
                  <a:cubicBezTo>
                    <a:pt x="141" y="385"/>
                    <a:pt x="114" y="345"/>
                    <a:pt x="88" y="301"/>
                  </a:cubicBezTo>
                  <a:cubicBezTo>
                    <a:pt x="53" y="237"/>
                    <a:pt x="23" y="173"/>
                    <a:pt x="0" y="105"/>
                  </a:cubicBezTo>
                  <a:cubicBezTo>
                    <a:pt x="80" y="88"/>
                    <a:pt x="159" y="78"/>
                    <a:pt x="244" y="67"/>
                  </a:cubicBezTo>
                  <a:cubicBezTo>
                    <a:pt x="372" y="52"/>
                    <a:pt x="490" y="40"/>
                    <a:pt x="617" y="27"/>
                  </a:cubicBezTo>
                  <a:cubicBezTo>
                    <a:pt x="781" y="14"/>
                    <a:pt x="932" y="0"/>
                    <a:pt x="1097" y="8"/>
                  </a:cubicBezTo>
                  <a:cubicBezTo>
                    <a:pt x="1100" y="8"/>
                    <a:pt x="1102" y="11"/>
                    <a:pt x="1105" y="11"/>
                  </a:cubicBezTo>
                  <a:cubicBezTo>
                    <a:pt x="1125" y="12"/>
                    <a:pt x="1145" y="13"/>
                    <a:pt x="1165" y="14"/>
                  </a:cubicBezTo>
                  <a:cubicBezTo>
                    <a:pt x="1185" y="18"/>
                    <a:pt x="1205" y="19"/>
                    <a:pt x="1226" y="23"/>
                  </a:cubicBezTo>
                  <a:cubicBezTo>
                    <a:pt x="1250" y="28"/>
                    <a:pt x="1272" y="30"/>
                    <a:pt x="1295" y="36"/>
                  </a:cubicBezTo>
                  <a:cubicBezTo>
                    <a:pt x="1301" y="39"/>
                    <a:pt x="1306" y="41"/>
                    <a:pt x="1313" y="43"/>
                  </a:cubicBezTo>
                  <a:cubicBezTo>
                    <a:pt x="1338" y="46"/>
                    <a:pt x="1360" y="52"/>
                    <a:pt x="1382" y="61"/>
                  </a:cubicBezTo>
                  <a:cubicBezTo>
                    <a:pt x="1403" y="70"/>
                    <a:pt x="1424" y="72"/>
                    <a:pt x="1444" y="82"/>
                  </a:cubicBezTo>
                  <a:cubicBezTo>
                    <a:pt x="1462" y="91"/>
                    <a:pt x="1479" y="97"/>
                    <a:pt x="1496" y="104"/>
                  </a:cubicBezTo>
                  <a:cubicBezTo>
                    <a:pt x="1535" y="121"/>
                    <a:pt x="1570" y="142"/>
                    <a:pt x="1608" y="163"/>
                  </a:cubicBezTo>
                  <a:cubicBezTo>
                    <a:pt x="1651" y="190"/>
                    <a:pt x="1687" y="217"/>
                    <a:pt x="1726" y="248"/>
                  </a:cubicBezTo>
                  <a:cubicBezTo>
                    <a:pt x="1783" y="295"/>
                    <a:pt x="1833" y="344"/>
                    <a:pt x="1879" y="403"/>
                  </a:cubicBezTo>
                  <a:cubicBezTo>
                    <a:pt x="1894" y="423"/>
                    <a:pt x="1907" y="441"/>
                    <a:pt x="1922" y="461"/>
                  </a:cubicBezTo>
                  <a:cubicBezTo>
                    <a:pt x="1925" y="464"/>
                    <a:pt x="1924" y="468"/>
                    <a:pt x="1926" y="471"/>
                  </a:cubicBezTo>
                  <a:cubicBezTo>
                    <a:pt x="1968" y="528"/>
                    <a:pt x="1998" y="589"/>
                    <a:pt x="2027" y="652"/>
                  </a:cubicBezTo>
                  <a:cubicBezTo>
                    <a:pt x="1915" y="568"/>
                    <a:pt x="1792" y="503"/>
                    <a:pt x="1659" y="454"/>
                  </a:cubicBezTo>
                  <a:cubicBezTo>
                    <a:pt x="1647" y="450"/>
                    <a:pt x="1633" y="445"/>
                    <a:pt x="1621" y="441"/>
                  </a:cubicBezTo>
                  <a:cubicBezTo>
                    <a:pt x="1534" y="414"/>
                    <a:pt x="1450" y="397"/>
                    <a:pt x="1357" y="386"/>
                  </a:cubicBezTo>
                  <a:cubicBezTo>
                    <a:pt x="1309" y="381"/>
                    <a:pt x="1263" y="379"/>
                    <a:pt x="1215" y="379"/>
                  </a:cubicBezTo>
                  <a:cubicBezTo>
                    <a:pt x="1132" y="380"/>
                    <a:pt x="1056" y="390"/>
                    <a:pt x="971" y="404"/>
                  </a:cubicBezTo>
                  <a:cubicBezTo>
                    <a:pt x="964" y="405"/>
                    <a:pt x="959" y="403"/>
                    <a:pt x="952" y="404"/>
                  </a:cubicBezTo>
                  <a:cubicBezTo>
                    <a:pt x="868" y="414"/>
                    <a:pt x="792" y="416"/>
                    <a:pt x="709" y="406"/>
                  </a:cubicBezTo>
                  <a:cubicBezTo>
                    <a:pt x="706" y="406"/>
                    <a:pt x="702" y="408"/>
                    <a:pt x="699" y="408"/>
                  </a:cubicBezTo>
                  <a:cubicBezTo>
                    <a:pt x="670" y="405"/>
                    <a:pt x="644" y="402"/>
                    <a:pt x="615" y="396"/>
                  </a:cubicBezTo>
                  <a:cubicBezTo>
                    <a:pt x="595" y="393"/>
                    <a:pt x="577" y="389"/>
                    <a:pt x="559" y="386"/>
                  </a:cubicBezTo>
                  <a:cubicBezTo>
                    <a:pt x="554" y="385"/>
                    <a:pt x="553" y="384"/>
                    <a:pt x="549" y="382"/>
                  </a:cubicBezTo>
                  <a:cubicBezTo>
                    <a:pt x="474" y="367"/>
                    <a:pt x="407" y="346"/>
                    <a:pt x="339" y="319"/>
                  </a:cubicBezTo>
                  <a:cubicBezTo>
                    <a:pt x="562" y="424"/>
                    <a:pt x="815" y="466"/>
                    <a:pt x="1059" y="435"/>
                  </a:cubicBezTo>
                  <a:cubicBezTo>
                    <a:pt x="1115" y="435"/>
                    <a:pt x="1170" y="430"/>
                    <a:pt x="1228" y="437"/>
                  </a:cubicBezTo>
                  <a:cubicBezTo>
                    <a:pt x="1230" y="437"/>
                    <a:pt x="1234" y="435"/>
                    <a:pt x="1237" y="435"/>
                  </a:cubicBezTo>
                  <a:cubicBezTo>
                    <a:pt x="1312" y="443"/>
                    <a:pt x="1378" y="451"/>
                    <a:pt x="1450" y="470"/>
                  </a:cubicBezTo>
                  <a:cubicBezTo>
                    <a:pt x="1552" y="495"/>
                    <a:pt x="1643" y="532"/>
                    <a:pt x="1736" y="578"/>
                  </a:cubicBezTo>
                  <a:cubicBezTo>
                    <a:pt x="1741" y="581"/>
                    <a:pt x="1747" y="586"/>
                    <a:pt x="1752" y="589"/>
                  </a:cubicBezTo>
                  <a:cubicBezTo>
                    <a:pt x="1842" y="635"/>
                    <a:pt x="1920" y="693"/>
                    <a:pt x="1997" y="755"/>
                  </a:cubicBezTo>
                  <a:cubicBezTo>
                    <a:pt x="1974" y="762"/>
                    <a:pt x="1954" y="761"/>
                    <a:pt x="1929" y="765"/>
                  </a:cubicBezTo>
                  <a:cubicBezTo>
                    <a:pt x="1909" y="769"/>
                    <a:pt x="1888" y="772"/>
                    <a:pt x="1866" y="772"/>
                  </a:cubicBezTo>
                  <a:cubicBezTo>
                    <a:pt x="1849" y="774"/>
                    <a:pt x="1833" y="777"/>
                    <a:pt x="1817" y="779"/>
                  </a:cubicBezTo>
                  <a:cubicBezTo>
                    <a:pt x="1671" y="795"/>
                    <a:pt x="1537" y="807"/>
                    <a:pt x="1393" y="816"/>
                  </a:cubicBezTo>
                  <a:cubicBezTo>
                    <a:pt x="1270" y="823"/>
                    <a:pt x="1156" y="831"/>
                    <a:pt x="1035" y="828"/>
                  </a:cubicBezTo>
                  <a:cubicBezTo>
                    <a:pt x="1029" y="828"/>
                    <a:pt x="1024" y="825"/>
                    <a:pt x="1018" y="825"/>
                  </a:cubicBezTo>
                  <a:cubicBezTo>
                    <a:pt x="906" y="823"/>
                    <a:pt x="802" y="806"/>
                    <a:pt x="693" y="776"/>
                  </a:cubicBezTo>
                  <a:cubicBezTo>
                    <a:pt x="574" y="741"/>
                    <a:pt x="470" y="687"/>
                    <a:pt x="369" y="614"/>
                  </a:cubicBezTo>
                  <a:cubicBezTo>
                    <a:pt x="367" y="611"/>
                    <a:pt x="364" y="609"/>
                    <a:pt x="361" y="606"/>
                  </a:cubicBezTo>
                  <a:cubicBezTo>
                    <a:pt x="301" y="562"/>
                    <a:pt x="249" y="512"/>
                    <a:pt x="201" y="45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8" name="Freeform 47">
              <a:extLst>
                <a:ext uri="{FF2B5EF4-FFF2-40B4-BE49-F238E27FC236}">
                  <a16:creationId xmlns:a16="http://schemas.microsoft.com/office/drawing/2014/main" xmlns="" id="{9D72BC19-E8C0-413B-ABEB-7C4F2B18DA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0279" y="1762594"/>
              <a:ext cx="542116" cy="1333143"/>
            </a:xfrm>
            <a:custGeom>
              <a:avLst/>
              <a:gdLst>
                <a:gd name="T0" fmla="*/ 75 w 708"/>
                <a:gd name="T1" fmla="*/ 0 h 1715"/>
                <a:gd name="T2" fmla="*/ 46 w 708"/>
                <a:gd name="T3" fmla="*/ 209 h 1715"/>
                <a:gd name="T4" fmla="*/ 18 w 708"/>
                <a:gd name="T5" fmla="*/ 526 h 1715"/>
                <a:gd name="T6" fmla="*/ 9 w 708"/>
                <a:gd name="T7" fmla="*/ 935 h 1715"/>
                <a:gd name="T8" fmla="*/ 11 w 708"/>
                <a:gd name="T9" fmla="*/ 941 h 1715"/>
                <a:gd name="T10" fmla="*/ 15 w 708"/>
                <a:gd name="T11" fmla="*/ 992 h 1715"/>
                <a:gd name="T12" fmla="*/ 23 w 708"/>
                <a:gd name="T13" fmla="*/ 1044 h 1715"/>
                <a:gd name="T14" fmla="*/ 35 w 708"/>
                <a:gd name="T15" fmla="*/ 1103 h 1715"/>
                <a:gd name="T16" fmla="*/ 41 w 708"/>
                <a:gd name="T17" fmla="*/ 1117 h 1715"/>
                <a:gd name="T18" fmla="*/ 57 w 708"/>
                <a:gd name="T19" fmla="*/ 1176 h 1715"/>
                <a:gd name="T20" fmla="*/ 76 w 708"/>
                <a:gd name="T21" fmla="*/ 1228 h 1715"/>
                <a:gd name="T22" fmla="*/ 96 w 708"/>
                <a:gd name="T23" fmla="*/ 1273 h 1715"/>
                <a:gd name="T24" fmla="*/ 148 w 708"/>
                <a:gd name="T25" fmla="*/ 1367 h 1715"/>
                <a:gd name="T26" fmla="*/ 221 w 708"/>
                <a:gd name="T27" fmla="*/ 1466 h 1715"/>
                <a:gd name="T28" fmla="*/ 356 w 708"/>
                <a:gd name="T29" fmla="*/ 1593 h 1715"/>
                <a:gd name="T30" fmla="*/ 406 w 708"/>
                <a:gd name="T31" fmla="*/ 1629 h 1715"/>
                <a:gd name="T32" fmla="*/ 414 w 708"/>
                <a:gd name="T33" fmla="*/ 1633 h 1715"/>
                <a:gd name="T34" fmla="*/ 569 w 708"/>
                <a:gd name="T35" fmla="*/ 1715 h 1715"/>
                <a:gd name="T36" fmla="*/ 396 w 708"/>
                <a:gd name="T37" fmla="*/ 1405 h 1715"/>
                <a:gd name="T38" fmla="*/ 384 w 708"/>
                <a:gd name="T39" fmla="*/ 1374 h 1715"/>
                <a:gd name="T40" fmla="*/ 334 w 708"/>
                <a:gd name="T41" fmla="*/ 1150 h 1715"/>
                <a:gd name="T42" fmla="*/ 326 w 708"/>
                <a:gd name="T43" fmla="*/ 1030 h 1715"/>
                <a:gd name="T44" fmla="*/ 343 w 708"/>
                <a:gd name="T45" fmla="*/ 821 h 1715"/>
                <a:gd name="T46" fmla="*/ 343 w 708"/>
                <a:gd name="T47" fmla="*/ 805 h 1715"/>
                <a:gd name="T48" fmla="*/ 341 w 708"/>
                <a:gd name="T49" fmla="*/ 598 h 1715"/>
                <a:gd name="T50" fmla="*/ 342 w 708"/>
                <a:gd name="T51" fmla="*/ 591 h 1715"/>
                <a:gd name="T52" fmla="*/ 331 w 708"/>
                <a:gd name="T53" fmla="*/ 519 h 1715"/>
                <a:gd name="T54" fmla="*/ 322 w 708"/>
                <a:gd name="T55" fmla="*/ 471 h 1715"/>
                <a:gd name="T56" fmla="*/ 318 w 708"/>
                <a:gd name="T57" fmla="*/ 463 h 1715"/>
                <a:gd name="T58" fmla="*/ 261 w 708"/>
                <a:gd name="T59" fmla="*/ 285 h 1715"/>
                <a:gd name="T60" fmla="*/ 371 w 708"/>
                <a:gd name="T61" fmla="*/ 896 h 1715"/>
                <a:gd name="T62" fmla="*/ 375 w 708"/>
                <a:gd name="T63" fmla="*/ 1039 h 1715"/>
                <a:gd name="T64" fmla="*/ 374 w 708"/>
                <a:gd name="T65" fmla="*/ 1047 h 1715"/>
                <a:gd name="T66" fmla="*/ 406 w 708"/>
                <a:gd name="T67" fmla="*/ 1228 h 1715"/>
                <a:gd name="T68" fmla="*/ 502 w 708"/>
                <a:gd name="T69" fmla="*/ 1469 h 1715"/>
                <a:gd name="T70" fmla="*/ 511 w 708"/>
                <a:gd name="T71" fmla="*/ 1483 h 1715"/>
                <a:gd name="T72" fmla="*/ 657 w 708"/>
                <a:gd name="T73" fmla="*/ 1688 h 1715"/>
                <a:gd name="T74" fmla="*/ 664 w 708"/>
                <a:gd name="T75" fmla="*/ 1630 h 1715"/>
                <a:gd name="T76" fmla="*/ 669 w 708"/>
                <a:gd name="T77" fmla="*/ 1577 h 1715"/>
                <a:gd name="T78" fmla="*/ 675 w 708"/>
                <a:gd name="T79" fmla="*/ 1535 h 1715"/>
                <a:gd name="T80" fmla="*/ 700 w 708"/>
                <a:gd name="T81" fmla="*/ 1174 h 1715"/>
                <a:gd name="T82" fmla="*/ 704 w 708"/>
                <a:gd name="T83" fmla="*/ 869 h 1715"/>
                <a:gd name="T84" fmla="*/ 702 w 708"/>
                <a:gd name="T85" fmla="*/ 856 h 1715"/>
                <a:gd name="T86" fmla="*/ 655 w 708"/>
                <a:gd name="T87" fmla="*/ 580 h 1715"/>
                <a:gd name="T88" fmla="*/ 513 w 708"/>
                <a:gd name="T89" fmla="*/ 307 h 1715"/>
                <a:gd name="T90" fmla="*/ 506 w 708"/>
                <a:gd name="T91" fmla="*/ 300 h 1715"/>
                <a:gd name="T92" fmla="*/ 376 w 708"/>
                <a:gd name="T93" fmla="*/ 166 h 1715"/>
                <a:gd name="T94" fmla="*/ 349 w 708"/>
                <a:gd name="T95" fmla="*/ 144 h 1715"/>
                <a:gd name="T96" fmla="*/ 242 w 708"/>
                <a:gd name="T97" fmla="*/ 73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8" h="1715">
                  <a:moveTo>
                    <a:pt x="75" y="0"/>
                  </a:moveTo>
                  <a:cubicBezTo>
                    <a:pt x="61" y="69"/>
                    <a:pt x="54" y="136"/>
                    <a:pt x="46" y="209"/>
                  </a:cubicBezTo>
                  <a:cubicBezTo>
                    <a:pt x="35" y="318"/>
                    <a:pt x="27" y="418"/>
                    <a:pt x="18" y="526"/>
                  </a:cubicBezTo>
                  <a:cubicBezTo>
                    <a:pt x="9" y="666"/>
                    <a:pt x="0" y="795"/>
                    <a:pt x="9" y="935"/>
                  </a:cubicBezTo>
                  <a:cubicBezTo>
                    <a:pt x="9" y="937"/>
                    <a:pt x="11" y="939"/>
                    <a:pt x="11" y="941"/>
                  </a:cubicBezTo>
                  <a:cubicBezTo>
                    <a:pt x="12" y="958"/>
                    <a:pt x="14" y="975"/>
                    <a:pt x="15" y="992"/>
                  </a:cubicBezTo>
                  <a:cubicBezTo>
                    <a:pt x="18" y="1009"/>
                    <a:pt x="20" y="1027"/>
                    <a:pt x="23" y="1044"/>
                  </a:cubicBezTo>
                  <a:cubicBezTo>
                    <a:pt x="28" y="1064"/>
                    <a:pt x="29" y="1083"/>
                    <a:pt x="35" y="1103"/>
                  </a:cubicBezTo>
                  <a:cubicBezTo>
                    <a:pt x="38" y="1107"/>
                    <a:pt x="40" y="1112"/>
                    <a:pt x="41" y="1117"/>
                  </a:cubicBezTo>
                  <a:cubicBezTo>
                    <a:pt x="45" y="1139"/>
                    <a:pt x="49" y="1157"/>
                    <a:pt x="57" y="1176"/>
                  </a:cubicBezTo>
                  <a:cubicBezTo>
                    <a:pt x="66" y="1193"/>
                    <a:pt x="68" y="1211"/>
                    <a:pt x="76" y="1228"/>
                  </a:cubicBezTo>
                  <a:cubicBezTo>
                    <a:pt x="84" y="1243"/>
                    <a:pt x="90" y="1258"/>
                    <a:pt x="96" y="1273"/>
                  </a:cubicBezTo>
                  <a:cubicBezTo>
                    <a:pt x="111" y="1305"/>
                    <a:pt x="129" y="1335"/>
                    <a:pt x="148" y="1367"/>
                  </a:cubicBezTo>
                  <a:cubicBezTo>
                    <a:pt x="171" y="1403"/>
                    <a:pt x="195" y="1433"/>
                    <a:pt x="221" y="1466"/>
                  </a:cubicBezTo>
                  <a:cubicBezTo>
                    <a:pt x="263" y="1513"/>
                    <a:pt x="305" y="1555"/>
                    <a:pt x="356" y="1593"/>
                  </a:cubicBezTo>
                  <a:cubicBezTo>
                    <a:pt x="373" y="1606"/>
                    <a:pt x="389" y="1617"/>
                    <a:pt x="406" y="1629"/>
                  </a:cubicBezTo>
                  <a:cubicBezTo>
                    <a:pt x="408" y="1631"/>
                    <a:pt x="412" y="1630"/>
                    <a:pt x="414" y="1633"/>
                  </a:cubicBezTo>
                  <a:cubicBezTo>
                    <a:pt x="463" y="1667"/>
                    <a:pt x="516" y="1692"/>
                    <a:pt x="569" y="1715"/>
                  </a:cubicBezTo>
                  <a:cubicBezTo>
                    <a:pt x="497" y="1622"/>
                    <a:pt x="439" y="1518"/>
                    <a:pt x="396" y="1405"/>
                  </a:cubicBezTo>
                  <a:cubicBezTo>
                    <a:pt x="392" y="1395"/>
                    <a:pt x="388" y="1384"/>
                    <a:pt x="384" y="1374"/>
                  </a:cubicBezTo>
                  <a:cubicBezTo>
                    <a:pt x="360" y="1300"/>
                    <a:pt x="344" y="1228"/>
                    <a:pt x="334" y="1150"/>
                  </a:cubicBezTo>
                  <a:cubicBezTo>
                    <a:pt x="329" y="1109"/>
                    <a:pt x="326" y="1071"/>
                    <a:pt x="326" y="1030"/>
                  </a:cubicBezTo>
                  <a:cubicBezTo>
                    <a:pt x="325" y="959"/>
                    <a:pt x="332" y="894"/>
                    <a:pt x="343" y="821"/>
                  </a:cubicBezTo>
                  <a:cubicBezTo>
                    <a:pt x="344" y="816"/>
                    <a:pt x="342" y="811"/>
                    <a:pt x="343" y="805"/>
                  </a:cubicBezTo>
                  <a:cubicBezTo>
                    <a:pt x="350" y="734"/>
                    <a:pt x="351" y="669"/>
                    <a:pt x="341" y="598"/>
                  </a:cubicBezTo>
                  <a:cubicBezTo>
                    <a:pt x="341" y="596"/>
                    <a:pt x="342" y="593"/>
                    <a:pt x="342" y="591"/>
                  </a:cubicBezTo>
                  <a:cubicBezTo>
                    <a:pt x="340" y="566"/>
                    <a:pt x="336" y="544"/>
                    <a:pt x="331" y="519"/>
                  </a:cubicBezTo>
                  <a:cubicBezTo>
                    <a:pt x="328" y="502"/>
                    <a:pt x="324" y="487"/>
                    <a:pt x="322" y="471"/>
                  </a:cubicBezTo>
                  <a:cubicBezTo>
                    <a:pt x="321" y="468"/>
                    <a:pt x="320" y="467"/>
                    <a:pt x="318" y="463"/>
                  </a:cubicBezTo>
                  <a:cubicBezTo>
                    <a:pt x="304" y="400"/>
                    <a:pt x="286" y="343"/>
                    <a:pt x="261" y="285"/>
                  </a:cubicBezTo>
                  <a:cubicBezTo>
                    <a:pt x="354" y="473"/>
                    <a:pt x="393" y="688"/>
                    <a:pt x="371" y="896"/>
                  </a:cubicBezTo>
                  <a:cubicBezTo>
                    <a:pt x="372" y="944"/>
                    <a:pt x="369" y="991"/>
                    <a:pt x="375" y="1039"/>
                  </a:cubicBezTo>
                  <a:cubicBezTo>
                    <a:pt x="375" y="1042"/>
                    <a:pt x="374" y="1045"/>
                    <a:pt x="374" y="1047"/>
                  </a:cubicBezTo>
                  <a:cubicBezTo>
                    <a:pt x="381" y="1111"/>
                    <a:pt x="389" y="1167"/>
                    <a:pt x="406" y="1228"/>
                  </a:cubicBezTo>
                  <a:cubicBezTo>
                    <a:pt x="429" y="1314"/>
                    <a:pt x="462" y="1391"/>
                    <a:pt x="502" y="1469"/>
                  </a:cubicBezTo>
                  <a:cubicBezTo>
                    <a:pt x="505" y="1474"/>
                    <a:pt x="509" y="1478"/>
                    <a:pt x="511" y="1483"/>
                  </a:cubicBezTo>
                  <a:cubicBezTo>
                    <a:pt x="552" y="1559"/>
                    <a:pt x="603" y="1624"/>
                    <a:pt x="657" y="1688"/>
                  </a:cubicBezTo>
                  <a:cubicBezTo>
                    <a:pt x="662" y="1669"/>
                    <a:pt x="661" y="1652"/>
                    <a:pt x="664" y="1630"/>
                  </a:cubicBezTo>
                  <a:cubicBezTo>
                    <a:pt x="667" y="1613"/>
                    <a:pt x="669" y="1595"/>
                    <a:pt x="669" y="1577"/>
                  </a:cubicBezTo>
                  <a:cubicBezTo>
                    <a:pt x="670" y="1562"/>
                    <a:pt x="672" y="1548"/>
                    <a:pt x="675" y="1535"/>
                  </a:cubicBezTo>
                  <a:cubicBezTo>
                    <a:pt x="686" y="1411"/>
                    <a:pt x="694" y="1297"/>
                    <a:pt x="700" y="1174"/>
                  </a:cubicBezTo>
                  <a:cubicBezTo>
                    <a:pt x="703" y="1070"/>
                    <a:pt x="708" y="973"/>
                    <a:pt x="704" y="869"/>
                  </a:cubicBezTo>
                  <a:cubicBezTo>
                    <a:pt x="704" y="865"/>
                    <a:pt x="702" y="860"/>
                    <a:pt x="702" y="856"/>
                  </a:cubicBezTo>
                  <a:cubicBezTo>
                    <a:pt x="699" y="760"/>
                    <a:pt x="682" y="672"/>
                    <a:pt x="655" y="580"/>
                  </a:cubicBezTo>
                  <a:cubicBezTo>
                    <a:pt x="623" y="479"/>
                    <a:pt x="576" y="392"/>
                    <a:pt x="513" y="307"/>
                  </a:cubicBezTo>
                  <a:cubicBezTo>
                    <a:pt x="510" y="305"/>
                    <a:pt x="508" y="303"/>
                    <a:pt x="506" y="300"/>
                  </a:cubicBezTo>
                  <a:cubicBezTo>
                    <a:pt x="468" y="249"/>
                    <a:pt x="424" y="207"/>
                    <a:pt x="376" y="166"/>
                  </a:cubicBezTo>
                  <a:cubicBezTo>
                    <a:pt x="367" y="159"/>
                    <a:pt x="358" y="150"/>
                    <a:pt x="349" y="144"/>
                  </a:cubicBezTo>
                  <a:cubicBezTo>
                    <a:pt x="314" y="117"/>
                    <a:pt x="280" y="94"/>
                    <a:pt x="242" y="73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9" name="Freeform 48">
              <a:extLst>
                <a:ext uri="{FF2B5EF4-FFF2-40B4-BE49-F238E27FC236}">
                  <a16:creationId xmlns:a16="http://schemas.microsoft.com/office/drawing/2014/main" xmlns="" id="{FE14FD84-5243-4677-B03E-FF8E15DB24D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6948" y="2700465"/>
              <a:ext cx="1119586" cy="465941"/>
            </a:xfrm>
            <a:custGeom>
              <a:avLst/>
              <a:gdLst>
                <a:gd name="T0" fmla="*/ 145 w 1464"/>
                <a:gd name="T1" fmla="*/ 329 h 600"/>
                <a:gd name="T2" fmla="*/ 125 w 1464"/>
                <a:gd name="T3" fmla="*/ 306 h 600"/>
                <a:gd name="T4" fmla="*/ 64 w 1464"/>
                <a:gd name="T5" fmla="*/ 217 h 600"/>
                <a:gd name="T6" fmla="*/ 0 w 1464"/>
                <a:gd name="T7" fmla="*/ 76 h 600"/>
                <a:gd name="T8" fmla="*/ 176 w 1464"/>
                <a:gd name="T9" fmla="*/ 48 h 600"/>
                <a:gd name="T10" fmla="*/ 446 w 1464"/>
                <a:gd name="T11" fmla="*/ 20 h 600"/>
                <a:gd name="T12" fmla="*/ 793 w 1464"/>
                <a:gd name="T13" fmla="*/ 6 h 600"/>
                <a:gd name="T14" fmla="*/ 798 w 1464"/>
                <a:gd name="T15" fmla="*/ 8 h 600"/>
                <a:gd name="T16" fmla="*/ 842 w 1464"/>
                <a:gd name="T17" fmla="*/ 10 h 600"/>
                <a:gd name="T18" fmla="*/ 885 w 1464"/>
                <a:gd name="T19" fmla="*/ 17 h 600"/>
                <a:gd name="T20" fmla="*/ 936 w 1464"/>
                <a:gd name="T21" fmla="*/ 26 h 600"/>
                <a:gd name="T22" fmla="*/ 948 w 1464"/>
                <a:gd name="T23" fmla="*/ 31 h 600"/>
                <a:gd name="T24" fmla="*/ 999 w 1464"/>
                <a:gd name="T25" fmla="*/ 44 h 600"/>
                <a:gd name="T26" fmla="*/ 1043 w 1464"/>
                <a:gd name="T27" fmla="*/ 59 h 600"/>
                <a:gd name="T28" fmla="*/ 1081 w 1464"/>
                <a:gd name="T29" fmla="*/ 75 h 600"/>
                <a:gd name="T30" fmla="*/ 1162 w 1464"/>
                <a:gd name="T31" fmla="*/ 118 h 600"/>
                <a:gd name="T32" fmla="*/ 1247 w 1464"/>
                <a:gd name="T33" fmla="*/ 179 h 600"/>
                <a:gd name="T34" fmla="*/ 1358 w 1464"/>
                <a:gd name="T35" fmla="*/ 291 h 600"/>
                <a:gd name="T36" fmla="*/ 1389 w 1464"/>
                <a:gd name="T37" fmla="*/ 333 h 600"/>
                <a:gd name="T38" fmla="*/ 1392 w 1464"/>
                <a:gd name="T39" fmla="*/ 340 h 600"/>
                <a:gd name="T40" fmla="*/ 1464 w 1464"/>
                <a:gd name="T41" fmla="*/ 471 h 600"/>
                <a:gd name="T42" fmla="*/ 1198 w 1464"/>
                <a:gd name="T43" fmla="*/ 328 h 600"/>
                <a:gd name="T44" fmla="*/ 1171 w 1464"/>
                <a:gd name="T45" fmla="*/ 319 h 600"/>
                <a:gd name="T46" fmla="*/ 981 w 1464"/>
                <a:gd name="T47" fmla="*/ 279 h 600"/>
                <a:gd name="T48" fmla="*/ 878 w 1464"/>
                <a:gd name="T49" fmla="*/ 274 h 600"/>
                <a:gd name="T50" fmla="*/ 701 w 1464"/>
                <a:gd name="T51" fmla="*/ 292 h 600"/>
                <a:gd name="T52" fmla="*/ 688 w 1464"/>
                <a:gd name="T53" fmla="*/ 292 h 600"/>
                <a:gd name="T54" fmla="*/ 512 w 1464"/>
                <a:gd name="T55" fmla="*/ 293 h 600"/>
                <a:gd name="T56" fmla="*/ 505 w 1464"/>
                <a:gd name="T57" fmla="*/ 294 h 600"/>
                <a:gd name="T58" fmla="*/ 444 w 1464"/>
                <a:gd name="T59" fmla="*/ 286 h 600"/>
                <a:gd name="T60" fmla="*/ 404 w 1464"/>
                <a:gd name="T61" fmla="*/ 279 h 600"/>
                <a:gd name="T62" fmla="*/ 397 w 1464"/>
                <a:gd name="T63" fmla="*/ 276 h 600"/>
                <a:gd name="T64" fmla="*/ 245 w 1464"/>
                <a:gd name="T65" fmla="*/ 230 h 600"/>
                <a:gd name="T66" fmla="*/ 765 w 1464"/>
                <a:gd name="T67" fmla="*/ 314 h 600"/>
                <a:gd name="T68" fmla="*/ 887 w 1464"/>
                <a:gd name="T69" fmla="*/ 315 h 600"/>
                <a:gd name="T70" fmla="*/ 894 w 1464"/>
                <a:gd name="T71" fmla="*/ 314 h 600"/>
                <a:gd name="T72" fmla="*/ 1048 w 1464"/>
                <a:gd name="T73" fmla="*/ 339 h 600"/>
                <a:gd name="T74" fmla="*/ 1254 w 1464"/>
                <a:gd name="T75" fmla="*/ 417 h 600"/>
                <a:gd name="T76" fmla="*/ 1266 w 1464"/>
                <a:gd name="T77" fmla="*/ 425 h 600"/>
                <a:gd name="T78" fmla="*/ 1443 w 1464"/>
                <a:gd name="T79" fmla="*/ 545 h 600"/>
                <a:gd name="T80" fmla="*/ 1394 w 1464"/>
                <a:gd name="T81" fmla="*/ 553 h 600"/>
                <a:gd name="T82" fmla="*/ 1348 w 1464"/>
                <a:gd name="T83" fmla="*/ 558 h 600"/>
                <a:gd name="T84" fmla="*/ 1313 w 1464"/>
                <a:gd name="T85" fmla="*/ 563 h 600"/>
                <a:gd name="T86" fmla="*/ 1006 w 1464"/>
                <a:gd name="T87" fmla="*/ 590 h 600"/>
                <a:gd name="T88" fmla="*/ 747 w 1464"/>
                <a:gd name="T89" fmla="*/ 598 h 600"/>
                <a:gd name="T90" fmla="*/ 736 w 1464"/>
                <a:gd name="T91" fmla="*/ 596 h 600"/>
                <a:gd name="T92" fmla="*/ 501 w 1464"/>
                <a:gd name="T93" fmla="*/ 560 h 600"/>
                <a:gd name="T94" fmla="*/ 267 w 1464"/>
                <a:gd name="T95" fmla="*/ 443 h 600"/>
                <a:gd name="T96" fmla="*/ 261 w 1464"/>
                <a:gd name="T97" fmla="*/ 438 h 600"/>
                <a:gd name="T98" fmla="*/ 145 w 1464"/>
                <a:gd name="T99" fmla="*/ 329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64" h="600">
                  <a:moveTo>
                    <a:pt x="145" y="329"/>
                  </a:moveTo>
                  <a:cubicBezTo>
                    <a:pt x="139" y="322"/>
                    <a:pt x="131" y="314"/>
                    <a:pt x="125" y="306"/>
                  </a:cubicBezTo>
                  <a:cubicBezTo>
                    <a:pt x="102" y="278"/>
                    <a:pt x="82" y="249"/>
                    <a:pt x="64" y="217"/>
                  </a:cubicBezTo>
                  <a:cubicBezTo>
                    <a:pt x="38" y="171"/>
                    <a:pt x="17" y="125"/>
                    <a:pt x="0" y="76"/>
                  </a:cubicBezTo>
                  <a:cubicBezTo>
                    <a:pt x="58" y="63"/>
                    <a:pt x="115" y="56"/>
                    <a:pt x="176" y="48"/>
                  </a:cubicBezTo>
                  <a:cubicBezTo>
                    <a:pt x="269" y="37"/>
                    <a:pt x="354" y="29"/>
                    <a:pt x="446" y="20"/>
                  </a:cubicBezTo>
                  <a:cubicBezTo>
                    <a:pt x="565" y="10"/>
                    <a:pt x="674" y="0"/>
                    <a:pt x="793" y="6"/>
                  </a:cubicBezTo>
                  <a:cubicBezTo>
                    <a:pt x="795" y="6"/>
                    <a:pt x="796" y="8"/>
                    <a:pt x="798" y="8"/>
                  </a:cubicBezTo>
                  <a:cubicBezTo>
                    <a:pt x="813" y="9"/>
                    <a:pt x="827" y="9"/>
                    <a:pt x="842" y="10"/>
                  </a:cubicBezTo>
                  <a:cubicBezTo>
                    <a:pt x="856" y="13"/>
                    <a:pt x="871" y="14"/>
                    <a:pt x="885" y="17"/>
                  </a:cubicBezTo>
                  <a:cubicBezTo>
                    <a:pt x="903" y="20"/>
                    <a:pt x="919" y="21"/>
                    <a:pt x="936" y="26"/>
                  </a:cubicBezTo>
                  <a:cubicBezTo>
                    <a:pt x="940" y="28"/>
                    <a:pt x="944" y="30"/>
                    <a:pt x="948" y="31"/>
                  </a:cubicBezTo>
                  <a:cubicBezTo>
                    <a:pt x="967" y="33"/>
                    <a:pt x="982" y="37"/>
                    <a:pt x="999" y="44"/>
                  </a:cubicBezTo>
                  <a:cubicBezTo>
                    <a:pt x="1013" y="50"/>
                    <a:pt x="1029" y="52"/>
                    <a:pt x="1043" y="59"/>
                  </a:cubicBezTo>
                  <a:cubicBezTo>
                    <a:pt x="1056" y="65"/>
                    <a:pt x="1069" y="70"/>
                    <a:pt x="1081" y="75"/>
                  </a:cubicBezTo>
                  <a:cubicBezTo>
                    <a:pt x="1109" y="87"/>
                    <a:pt x="1135" y="102"/>
                    <a:pt x="1162" y="118"/>
                  </a:cubicBezTo>
                  <a:cubicBezTo>
                    <a:pt x="1193" y="137"/>
                    <a:pt x="1219" y="157"/>
                    <a:pt x="1247" y="179"/>
                  </a:cubicBezTo>
                  <a:cubicBezTo>
                    <a:pt x="1288" y="213"/>
                    <a:pt x="1324" y="249"/>
                    <a:pt x="1358" y="291"/>
                  </a:cubicBezTo>
                  <a:cubicBezTo>
                    <a:pt x="1368" y="305"/>
                    <a:pt x="1378" y="319"/>
                    <a:pt x="1389" y="333"/>
                  </a:cubicBezTo>
                  <a:cubicBezTo>
                    <a:pt x="1391" y="335"/>
                    <a:pt x="1390" y="338"/>
                    <a:pt x="1392" y="340"/>
                  </a:cubicBezTo>
                  <a:cubicBezTo>
                    <a:pt x="1422" y="381"/>
                    <a:pt x="1444" y="425"/>
                    <a:pt x="1464" y="471"/>
                  </a:cubicBezTo>
                  <a:cubicBezTo>
                    <a:pt x="1384" y="411"/>
                    <a:pt x="1294" y="363"/>
                    <a:pt x="1198" y="328"/>
                  </a:cubicBezTo>
                  <a:cubicBezTo>
                    <a:pt x="1190" y="325"/>
                    <a:pt x="1180" y="321"/>
                    <a:pt x="1171" y="319"/>
                  </a:cubicBezTo>
                  <a:cubicBezTo>
                    <a:pt x="1108" y="299"/>
                    <a:pt x="1047" y="287"/>
                    <a:pt x="981" y="279"/>
                  </a:cubicBezTo>
                  <a:cubicBezTo>
                    <a:pt x="946" y="275"/>
                    <a:pt x="913" y="274"/>
                    <a:pt x="878" y="274"/>
                  </a:cubicBezTo>
                  <a:cubicBezTo>
                    <a:pt x="818" y="274"/>
                    <a:pt x="763" y="282"/>
                    <a:pt x="701" y="292"/>
                  </a:cubicBezTo>
                  <a:cubicBezTo>
                    <a:pt x="696" y="293"/>
                    <a:pt x="693" y="291"/>
                    <a:pt x="688" y="292"/>
                  </a:cubicBezTo>
                  <a:cubicBezTo>
                    <a:pt x="627" y="299"/>
                    <a:pt x="572" y="301"/>
                    <a:pt x="512" y="293"/>
                  </a:cubicBezTo>
                  <a:cubicBezTo>
                    <a:pt x="510" y="293"/>
                    <a:pt x="507" y="294"/>
                    <a:pt x="505" y="294"/>
                  </a:cubicBezTo>
                  <a:cubicBezTo>
                    <a:pt x="484" y="293"/>
                    <a:pt x="465" y="290"/>
                    <a:pt x="444" y="286"/>
                  </a:cubicBezTo>
                  <a:cubicBezTo>
                    <a:pt x="430" y="283"/>
                    <a:pt x="417" y="281"/>
                    <a:pt x="404" y="279"/>
                  </a:cubicBezTo>
                  <a:cubicBezTo>
                    <a:pt x="401" y="278"/>
                    <a:pt x="400" y="277"/>
                    <a:pt x="397" y="276"/>
                  </a:cubicBezTo>
                  <a:cubicBezTo>
                    <a:pt x="342" y="265"/>
                    <a:pt x="294" y="250"/>
                    <a:pt x="245" y="230"/>
                  </a:cubicBezTo>
                  <a:cubicBezTo>
                    <a:pt x="406" y="306"/>
                    <a:pt x="589" y="336"/>
                    <a:pt x="765" y="314"/>
                  </a:cubicBezTo>
                  <a:cubicBezTo>
                    <a:pt x="806" y="314"/>
                    <a:pt x="845" y="311"/>
                    <a:pt x="887" y="315"/>
                  </a:cubicBezTo>
                  <a:cubicBezTo>
                    <a:pt x="889" y="315"/>
                    <a:pt x="892" y="314"/>
                    <a:pt x="894" y="314"/>
                  </a:cubicBezTo>
                  <a:cubicBezTo>
                    <a:pt x="948" y="320"/>
                    <a:pt x="995" y="326"/>
                    <a:pt x="1048" y="339"/>
                  </a:cubicBezTo>
                  <a:cubicBezTo>
                    <a:pt x="1121" y="358"/>
                    <a:pt x="1187" y="384"/>
                    <a:pt x="1254" y="417"/>
                  </a:cubicBezTo>
                  <a:cubicBezTo>
                    <a:pt x="1258" y="419"/>
                    <a:pt x="1262" y="423"/>
                    <a:pt x="1266" y="425"/>
                  </a:cubicBezTo>
                  <a:cubicBezTo>
                    <a:pt x="1331" y="458"/>
                    <a:pt x="1387" y="500"/>
                    <a:pt x="1443" y="545"/>
                  </a:cubicBezTo>
                  <a:cubicBezTo>
                    <a:pt x="1426" y="550"/>
                    <a:pt x="1412" y="549"/>
                    <a:pt x="1394" y="553"/>
                  </a:cubicBezTo>
                  <a:cubicBezTo>
                    <a:pt x="1379" y="556"/>
                    <a:pt x="1364" y="558"/>
                    <a:pt x="1348" y="558"/>
                  </a:cubicBezTo>
                  <a:cubicBezTo>
                    <a:pt x="1336" y="559"/>
                    <a:pt x="1324" y="561"/>
                    <a:pt x="1313" y="563"/>
                  </a:cubicBezTo>
                  <a:cubicBezTo>
                    <a:pt x="1207" y="574"/>
                    <a:pt x="1111" y="583"/>
                    <a:pt x="1006" y="590"/>
                  </a:cubicBezTo>
                  <a:cubicBezTo>
                    <a:pt x="918" y="594"/>
                    <a:pt x="835" y="600"/>
                    <a:pt x="747" y="598"/>
                  </a:cubicBezTo>
                  <a:cubicBezTo>
                    <a:pt x="744" y="598"/>
                    <a:pt x="740" y="596"/>
                    <a:pt x="736" y="596"/>
                  </a:cubicBezTo>
                  <a:cubicBezTo>
                    <a:pt x="655" y="595"/>
                    <a:pt x="579" y="582"/>
                    <a:pt x="501" y="560"/>
                  </a:cubicBezTo>
                  <a:cubicBezTo>
                    <a:pt x="414" y="535"/>
                    <a:pt x="340" y="496"/>
                    <a:pt x="267" y="443"/>
                  </a:cubicBezTo>
                  <a:cubicBezTo>
                    <a:pt x="265" y="441"/>
                    <a:pt x="263" y="440"/>
                    <a:pt x="261" y="438"/>
                  </a:cubicBezTo>
                  <a:cubicBezTo>
                    <a:pt x="217" y="406"/>
                    <a:pt x="180" y="370"/>
                    <a:pt x="145" y="32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0" name="Freeform 49">
              <a:extLst>
                <a:ext uri="{FF2B5EF4-FFF2-40B4-BE49-F238E27FC236}">
                  <a16:creationId xmlns:a16="http://schemas.microsoft.com/office/drawing/2014/main" xmlns="" id="{530FB412-8DE8-44DF-8F0C-AAA04914E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5079" y="1773375"/>
              <a:ext cx="247487" cy="788148"/>
            </a:xfrm>
            <a:custGeom>
              <a:avLst/>
              <a:gdLst>
                <a:gd name="T0" fmla="*/ 0 w 324"/>
                <a:gd name="T1" fmla="*/ 0 h 1013"/>
                <a:gd name="T2" fmla="*/ 80 w 324"/>
                <a:gd name="T3" fmla="*/ 441 h 1013"/>
                <a:gd name="T4" fmla="*/ 82 w 324"/>
                <a:gd name="T5" fmla="*/ 544 h 1013"/>
                <a:gd name="T6" fmla="*/ 82 w 324"/>
                <a:gd name="T7" fmla="*/ 550 h 1013"/>
                <a:gd name="T8" fmla="*/ 105 w 324"/>
                <a:gd name="T9" fmla="*/ 681 h 1013"/>
                <a:gd name="T10" fmla="*/ 175 w 324"/>
                <a:gd name="T11" fmla="*/ 855 h 1013"/>
                <a:gd name="T12" fmla="*/ 181 w 324"/>
                <a:gd name="T13" fmla="*/ 865 h 1013"/>
                <a:gd name="T14" fmla="*/ 286 w 324"/>
                <a:gd name="T15" fmla="*/ 1013 h 1013"/>
                <a:gd name="T16" fmla="*/ 291 w 324"/>
                <a:gd name="T17" fmla="*/ 971 h 1013"/>
                <a:gd name="T18" fmla="*/ 295 w 324"/>
                <a:gd name="T19" fmla="*/ 933 h 1013"/>
                <a:gd name="T20" fmla="*/ 299 w 324"/>
                <a:gd name="T21" fmla="*/ 902 h 1013"/>
                <a:gd name="T22" fmla="*/ 317 w 324"/>
                <a:gd name="T23" fmla="*/ 642 h 1013"/>
                <a:gd name="T24" fmla="*/ 320 w 324"/>
                <a:gd name="T25" fmla="*/ 422 h 1013"/>
                <a:gd name="T26" fmla="*/ 319 w 324"/>
                <a:gd name="T27" fmla="*/ 412 h 1013"/>
                <a:gd name="T28" fmla="*/ 285 w 324"/>
                <a:gd name="T29" fmla="*/ 212 h 1013"/>
                <a:gd name="T30" fmla="*/ 182 w 324"/>
                <a:gd name="T31" fmla="*/ 15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4" h="1013">
                  <a:moveTo>
                    <a:pt x="0" y="0"/>
                  </a:moveTo>
                  <a:cubicBezTo>
                    <a:pt x="67" y="135"/>
                    <a:pt x="96" y="290"/>
                    <a:pt x="80" y="441"/>
                  </a:cubicBezTo>
                  <a:cubicBezTo>
                    <a:pt x="80" y="475"/>
                    <a:pt x="78" y="509"/>
                    <a:pt x="82" y="544"/>
                  </a:cubicBezTo>
                  <a:cubicBezTo>
                    <a:pt x="82" y="546"/>
                    <a:pt x="82" y="549"/>
                    <a:pt x="82" y="550"/>
                  </a:cubicBezTo>
                  <a:cubicBezTo>
                    <a:pt x="87" y="596"/>
                    <a:pt x="93" y="636"/>
                    <a:pt x="105" y="681"/>
                  </a:cubicBezTo>
                  <a:cubicBezTo>
                    <a:pt x="122" y="743"/>
                    <a:pt x="145" y="799"/>
                    <a:pt x="175" y="855"/>
                  </a:cubicBezTo>
                  <a:cubicBezTo>
                    <a:pt x="176" y="858"/>
                    <a:pt x="180" y="862"/>
                    <a:pt x="181" y="865"/>
                  </a:cubicBezTo>
                  <a:cubicBezTo>
                    <a:pt x="211" y="920"/>
                    <a:pt x="247" y="967"/>
                    <a:pt x="286" y="1013"/>
                  </a:cubicBezTo>
                  <a:cubicBezTo>
                    <a:pt x="290" y="999"/>
                    <a:pt x="289" y="987"/>
                    <a:pt x="291" y="971"/>
                  </a:cubicBezTo>
                  <a:cubicBezTo>
                    <a:pt x="294" y="959"/>
                    <a:pt x="295" y="946"/>
                    <a:pt x="295" y="933"/>
                  </a:cubicBezTo>
                  <a:cubicBezTo>
                    <a:pt x="296" y="922"/>
                    <a:pt x="298" y="912"/>
                    <a:pt x="299" y="902"/>
                  </a:cubicBezTo>
                  <a:cubicBezTo>
                    <a:pt x="307" y="813"/>
                    <a:pt x="313" y="731"/>
                    <a:pt x="317" y="642"/>
                  </a:cubicBezTo>
                  <a:cubicBezTo>
                    <a:pt x="320" y="566"/>
                    <a:pt x="324" y="496"/>
                    <a:pt x="320" y="422"/>
                  </a:cubicBezTo>
                  <a:cubicBezTo>
                    <a:pt x="320" y="418"/>
                    <a:pt x="319" y="415"/>
                    <a:pt x="319" y="412"/>
                  </a:cubicBezTo>
                  <a:cubicBezTo>
                    <a:pt x="316" y="343"/>
                    <a:pt x="304" y="279"/>
                    <a:pt x="285" y="212"/>
                  </a:cubicBezTo>
                  <a:cubicBezTo>
                    <a:pt x="262" y="140"/>
                    <a:pt x="228" y="77"/>
                    <a:pt x="182" y="15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1" name="Freeform 50">
              <a:extLst>
                <a:ext uri="{FF2B5EF4-FFF2-40B4-BE49-F238E27FC236}">
                  <a16:creationId xmlns:a16="http://schemas.microsoft.com/office/drawing/2014/main" xmlns="" id="{2BD10675-FEAC-46C7-BBFB-8C83E9F2B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0122" y="1730255"/>
              <a:ext cx="314662" cy="846839"/>
            </a:xfrm>
            <a:custGeom>
              <a:avLst/>
              <a:gdLst>
                <a:gd name="T0" fmla="*/ 34 w 412"/>
                <a:gd name="T1" fmla="*/ 0 h 1089"/>
                <a:gd name="T2" fmla="*/ 14 w 412"/>
                <a:gd name="T3" fmla="*/ 230 h 1089"/>
                <a:gd name="T4" fmla="*/ 7 w 412"/>
                <a:gd name="T5" fmla="*/ 525 h 1089"/>
                <a:gd name="T6" fmla="*/ 9 w 412"/>
                <a:gd name="T7" fmla="*/ 530 h 1089"/>
                <a:gd name="T8" fmla="*/ 11 w 412"/>
                <a:gd name="T9" fmla="*/ 567 h 1089"/>
                <a:gd name="T10" fmla="*/ 18 w 412"/>
                <a:gd name="T11" fmla="*/ 603 h 1089"/>
                <a:gd name="T12" fmla="*/ 26 w 412"/>
                <a:gd name="T13" fmla="*/ 646 h 1089"/>
                <a:gd name="T14" fmla="*/ 30 w 412"/>
                <a:gd name="T15" fmla="*/ 657 h 1089"/>
                <a:gd name="T16" fmla="*/ 42 w 412"/>
                <a:gd name="T17" fmla="*/ 699 h 1089"/>
                <a:gd name="T18" fmla="*/ 56 w 412"/>
                <a:gd name="T19" fmla="*/ 737 h 1089"/>
                <a:gd name="T20" fmla="*/ 70 w 412"/>
                <a:gd name="T21" fmla="*/ 769 h 1089"/>
                <a:gd name="T22" fmla="*/ 107 w 412"/>
                <a:gd name="T23" fmla="*/ 837 h 1089"/>
                <a:gd name="T24" fmla="*/ 161 w 412"/>
                <a:gd name="T25" fmla="*/ 909 h 1089"/>
                <a:gd name="T26" fmla="*/ 258 w 412"/>
                <a:gd name="T27" fmla="*/ 1001 h 1089"/>
                <a:gd name="T28" fmla="*/ 294 w 412"/>
                <a:gd name="T29" fmla="*/ 1027 h 1089"/>
                <a:gd name="T30" fmla="*/ 300 w 412"/>
                <a:gd name="T31" fmla="*/ 1029 h 1089"/>
                <a:gd name="T32" fmla="*/ 412 w 412"/>
                <a:gd name="T33" fmla="*/ 1089 h 1089"/>
                <a:gd name="T34" fmla="*/ 287 w 412"/>
                <a:gd name="T35" fmla="*/ 865 h 1089"/>
                <a:gd name="T36" fmla="*/ 278 w 412"/>
                <a:gd name="T37" fmla="*/ 842 h 1089"/>
                <a:gd name="T38" fmla="*/ 242 w 412"/>
                <a:gd name="T39" fmla="*/ 680 h 1089"/>
                <a:gd name="T40" fmla="*/ 236 w 412"/>
                <a:gd name="T41" fmla="*/ 593 h 1089"/>
                <a:gd name="T42" fmla="*/ 249 w 412"/>
                <a:gd name="T43" fmla="*/ 443 h 1089"/>
                <a:gd name="T44" fmla="*/ 249 w 412"/>
                <a:gd name="T45" fmla="*/ 431 h 1089"/>
                <a:gd name="T46" fmla="*/ 247 w 412"/>
                <a:gd name="T47" fmla="*/ 282 h 1089"/>
                <a:gd name="T48" fmla="*/ 248 w 412"/>
                <a:gd name="T49" fmla="*/ 276 h 1089"/>
                <a:gd name="T50" fmla="*/ 240 w 412"/>
                <a:gd name="T51" fmla="*/ 224 h 1089"/>
                <a:gd name="T52" fmla="*/ 233 w 412"/>
                <a:gd name="T53" fmla="*/ 190 h 1089"/>
                <a:gd name="T54" fmla="*/ 231 w 412"/>
                <a:gd name="T55" fmla="*/ 184 h 1089"/>
                <a:gd name="T56" fmla="*/ 189 w 412"/>
                <a:gd name="T57" fmla="*/ 56 h 1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2" h="1089">
                  <a:moveTo>
                    <a:pt x="34" y="0"/>
                  </a:moveTo>
                  <a:cubicBezTo>
                    <a:pt x="26" y="79"/>
                    <a:pt x="20" y="152"/>
                    <a:pt x="14" y="230"/>
                  </a:cubicBezTo>
                  <a:cubicBezTo>
                    <a:pt x="7" y="331"/>
                    <a:pt x="0" y="424"/>
                    <a:pt x="7" y="525"/>
                  </a:cubicBezTo>
                  <a:cubicBezTo>
                    <a:pt x="7" y="526"/>
                    <a:pt x="9" y="528"/>
                    <a:pt x="9" y="530"/>
                  </a:cubicBezTo>
                  <a:cubicBezTo>
                    <a:pt x="10" y="542"/>
                    <a:pt x="11" y="554"/>
                    <a:pt x="11" y="567"/>
                  </a:cubicBezTo>
                  <a:cubicBezTo>
                    <a:pt x="14" y="579"/>
                    <a:pt x="15" y="591"/>
                    <a:pt x="18" y="603"/>
                  </a:cubicBezTo>
                  <a:cubicBezTo>
                    <a:pt x="21" y="618"/>
                    <a:pt x="22" y="632"/>
                    <a:pt x="26" y="646"/>
                  </a:cubicBezTo>
                  <a:cubicBezTo>
                    <a:pt x="28" y="649"/>
                    <a:pt x="29" y="653"/>
                    <a:pt x="30" y="657"/>
                  </a:cubicBezTo>
                  <a:cubicBezTo>
                    <a:pt x="33" y="672"/>
                    <a:pt x="36" y="685"/>
                    <a:pt x="42" y="699"/>
                  </a:cubicBezTo>
                  <a:cubicBezTo>
                    <a:pt x="48" y="712"/>
                    <a:pt x="50" y="725"/>
                    <a:pt x="56" y="737"/>
                  </a:cubicBezTo>
                  <a:cubicBezTo>
                    <a:pt x="62" y="748"/>
                    <a:pt x="66" y="758"/>
                    <a:pt x="70" y="769"/>
                  </a:cubicBezTo>
                  <a:cubicBezTo>
                    <a:pt x="81" y="793"/>
                    <a:pt x="94" y="814"/>
                    <a:pt x="107" y="837"/>
                  </a:cubicBezTo>
                  <a:cubicBezTo>
                    <a:pt x="124" y="863"/>
                    <a:pt x="142" y="885"/>
                    <a:pt x="161" y="909"/>
                  </a:cubicBezTo>
                  <a:cubicBezTo>
                    <a:pt x="191" y="943"/>
                    <a:pt x="221" y="973"/>
                    <a:pt x="258" y="1001"/>
                  </a:cubicBezTo>
                  <a:cubicBezTo>
                    <a:pt x="270" y="1010"/>
                    <a:pt x="282" y="1018"/>
                    <a:pt x="294" y="1027"/>
                  </a:cubicBezTo>
                  <a:cubicBezTo>
                    <a:pt x="296" y="1028"/>
                    <a:pt x="298" y="1027"/>
                    <a:pt x="300" y="1029"/>
                  </a:cubicBezTo>
                  <a:cubicBezTo>
                    <a:pt x="335" y="1054"/>
                    <a:pt x="373" y="1072"/>
                    <a:pt x="412" y="1089"/>
                  </a:cubicBezTo>
                  <a:cubicBezTo>
                    <a:pt x="360" y="1021"/>
                    <a:pt x="318" y="946"/>
                    <a:pt x="287" y="865"/>
                  </a:cubicBezTo>
                  <a:cubicBezTo>
                    <a:pt x="284" y="857"/>
                    <a:pt x="281" y="849"/>
                    <a:pt x="278" y="842"/>
                  </a:cubicBezTo>
                  <a:cubicBezTo>
                    <a:pt x="261" y="789"/>
                    <a:pt x="250" y="737"/>
                    <a:pt x="242" y="680"/>
                  </a:cubicBezTo>
                  <a:cubicBezTo>
                    <a:pt x="238" y="651"/>
                    <a:pt x="236" y="623"/>
                    <a:pt x="236" y="593"/>
                  </a:cubicBezTo>
                  <a:cubicBezTo>
                    <a:pt x="236" y="542"/>
                    <a:pt x="241" y="496"/>
                    <a:pt x="249" y="443"/>
                  </a:cubicBezTo>
                  <a:cubicBezTo>
                    <a:pt x="249" y="439"/>
                    <a:pt x="248" y="436"/>
                    <a:pt x="249" y="431"/>
                  </a:cubicBezTo>
                  <a:cubicBezTo>
                    <a:pt x="254" y="380"/>
                    <a:pt x="254" y="333"/>
                    <a:pt x="247" y="282"/>
                  </a:cubicBezTo>
                  <a:cubicBezTo>
                    <a:pt x="247" y="280"/>
                    <a:pt x="248" y="278"/>
                    <a:pt x="248" y="276"/>
                  </a:cubicBezTo>
                  <a:cubicBezTo>
                    <a:pt x="246" y="258"/>
                    <a:pt x="244" y="242"/>
                    <a:pt x="240" y="224"/>
                  </a:cubicBezTo>
                  <a:cubicBezTo>
                    <a:pt x="238" y="212"/>
                    <a:pt x="235" y="201"/>
                    <a:pt x="233" y="190"/>
                  </a:cubicBezTo>
                  <a:cubicBezTo>
                    <a:pt x="232" y="188"/>
                    <a:pt x="232" y="187"/>
                    <a:pt x="231" y="184"/>
                  </a:cubicBezTo>
                  <a:cubicBezTo>
                    <a:pt x="221" y="138"/>
                    <a:pt x="207" y="97"/>
                    <a:pt x="189" y="56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2" name="Freeform 51">
              <a:extLst>
                <a:ext uri="{FF2B5EF4-FFF2-40B4-BE49-F238E27FC236}">
                  <a16:creationId xmlns:a16="http://schemas.microsoft.com/office/drawing/2014/main" xmlns="" id="{313FD866-4A02-454E-A2D0-7FC0D63B951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3344" y="2343523"/>
              <a:ext cx="794317" cy="330591"/>
            </a:xfrm>
            <a:custGeom>
              <a:avLst/>
              <a:gdLst>
                <a:gd name="T0" fmla="*/ 103 w 1039"/>
                <a:gd name="T1" fmla="*/ 234 h 425"/>
                <a:gd name="T2" fmla="*/ 89 w 1039"/>
                <a:gd name="T3" fmla="*/ 217 h 425"/>
                <a:gd name="T4" fmla="*/ 45 w 1039"/>
                <a:gd name="T5" fmla="*/ 154 h 425"/>
                <a:gd name="T6" fmla="*/ 0 w 1039"/>
                <a:gd name="T7" fmla="*/ 53 h 425"/>
                <a:gd name="T8" fmla="*/ 125 w 1039"/>
                <a:gd name="T9" fmla="*/ 34 h 425"/>
                <a:gd name="T10" fmla="*/ 316 w 1039"/>
                <a:gd name="T11" fmla="*/ 14 h 425"/>
                <a:gd name="T12" fmla="*/ 562 w 1039"/>
                <a:gd name="T13" fmla="*/ 4 h 425"/>
                <a:gd name="T14" fmla="*/ 566 w 1039"/>
                <a:gd name="T15" fmla="*/ 5 h 425"/>
                <a:gd name="T16" fmla="*/ 597 w 1039"/>
                <a:gd name="T17" fmla="*/ 7 h 425"/>
                <a:gd name="T18" fmla="*/ 628 w 1039"/>
                <a:gd name="T19" fmla="*/ 12 h 425"/>
                <a:gd name="T20" fmla="*/ 664 w 1039"/>
                <a:gd name="T21" fmla="*/ 18 h 425"/>
                <a:gd name="T22" fmla="*/ 673 w 1039"/>
                <a:gd name="T23" fmla="*/ 22 h 425"/>
                <a:gd name="T24" fmla="*/ 709 w 1039"/>
                <a:gd name="T25" fmla="*/ 31 h 425"/>
                <a:gd name="T26" fmla="*/ 740 w 1039"/>
                <a:gd name="T27" fmla="*/ 42 h 425"/>
                <a:gd name="T28" fmla="*/ 767 w 1039"/>
                <a:gd name="T29" fmla="*/ 53 h 425"/>
                <a:gd name="T30" fmla="*/ 824 w 1039"/>
                <a:gd name="T31" fmla="*/ 83 h 425"/>
                <a:gd name="T32" fmla="*/ 885 w 1039"/>
                <a:gd name="T33" fmla="*/ 127 h 425"/>
                <a:gd name="T34" fmla="*/ 963 w 1039"/>
                <a:gd name="T35" fmla="*/ 206 h 425"/>
                <a:gd name="T36" fmla="*/ 985 w 1039"/>
                <a:gd name="T37" fmla="*/ 236 h 425"/>
                <a:gd name="T38" fmla="*/ 987 w 1039"/>
                <a:gd name="T39" fmla="*/ 241 h 425"/>
                <a:gd name="T40" fmla="*/ 1039 w 1039"/>
                <a:gd name="T41" fmla="*/ 334 h 425"/>
                <a:gd name="T42" fmla="*/ 850 w 1039"/>
                <a:gd name="T43" fmla="*/ 233 h 425"/>
                <a:gd name="T44" fmla="*/ 831 w 1039"/>
                <a:gd name="T45" fmla="*/ 226 h 425"/>
                <a:gd name="T46" fmla="*/ 696 w 1039"/>
                <a:gd name="T47" fmla="*/ 198 h 425"/>
                <a:gd name="T48" fmla="*/ 623 w 1039"/>
                <a:gd name="T49" fmla="*/ 194 h 425"/>
                <a:gd name="T50" fmla="*/ 498 w 1039"/>
                <a:gd name="T51" fmla="*/ 207 h 425"/>
                <a:gd name="T52" fmla="*/ 488 w 1039"/>
                <a:gd name="T53" fmla="*/ 207 h 425"/>
                <a:gd name="T54" fmla="*/ 363 w 1039"/>
                <a:gd name="T55" fmla="*/ 208 h 425"/>
                <a:gd name="T56" fmla="*/ 358 w 1039"/>
                <a:gd name="T57" fmla="*/ 209 h 425"/>
                <a:gd name="T58" fmla="*/ 315 w 1039"/>
                <a:gd name="T59" fmla="*/ 203 h 425"/>
                <a:gd name="T60" fmla="*/ 286 w 1039"/>
                <a:gd name="T61" fmla="*/ 198 h 425"/>
                <a:gd name="T62" fmla="*/ 282 w 1039"/>
                <a:gd name="T63" fmla="*/ 196 h 425"/>
                <a:gd name="T64" fmla="*/ 174 w 1039"/>
                <a:gd name="T65" fmla="*/ 163 h 425"/>
                <a:gd name="T66" fmla="*/ 543 w 1039"/>
                <a:gd name="T67" fmla="*/ 223 h 425"/>
                <a:gd name="T68" fmla="*/ 629 w 1039"/>
                <a:gd name="T69" fmla="*/ 223 h 425"/>
                <a:gd name="T70" fmla="*/ 634 w 1039"/>
                <a:gd name="T71" fmla="*/ 223 h 425"/>
                <a:gd name="T72" fmla="*/ 743 w 1039"/>
                <a:gd name="T73" fmla="*/ 240 h 425"/>
                <a:gd name="T74" fmla="*/ 890 w 1039"/>
                <a:gd name="T75" fmla="*/ 296 h 425"/>
                <a:gd name="T76" fmla="*/ 898 w 1039"/>
                <a:gd name="T77" fmla="*/ 301 h 425"/>
                <a:gd name="T78" fmla="*/ 1024 w 1039"/>
                <a:gd name="T79" fmla="*/ 387 h 425"/>
                <a:gd name="T80" fmla="*/ 989 w 1039"/>
                <a:gd name="T81" fmla="*/ 392 h 425"/>
                <a:gd name="T82" fmla="*/ 956 w 1039"/>
                <a:gd name="T83" fmla="*/ 395 h 425"/>
                <a:gd name="T84" fmla="*/ 931 w 1039"/>
                <a:gd name="T85" fmla="*/ 399 h 425"/>
                <a:gd name="T86" fmla="*/ 714 w 1039"/>
                <a:gd name="T87" fmla="*/ 418 h 425"/>
                <a:gd name="T88" fmla="*/ 530 w 1039"/>
                <a:gd name="T89" fmla="*/ 424 h 425"/>
                <a:gd name="T90" fmla="*/ 522 w 1039"/>
                <a:gd name="T91" fmla="*/ 422 h 425"/>
                <a:gd name="T92" fmla="*/ 355 w 1039"/>
                <a:gd name="T93" fmla="*/ 397 h 425"/>
                <a:gd name="T94" fmla="*/ 189 w 1039"/>
                <a:gd name="T95" fmla="*/ 314 h 425"/>
                <a:gd name="T96" fmla="*/ 185 w 1039"/>
                <a:gd name="T97" fmla="*/ 310 h 425"/>
                <a:gd name="T98" fmla="*/ 103 w 1039"/>
                <a:gd name="T99" fmla="*/ 234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39" h="425">
                  <a:moveTo>
                    <a:pt x="103" y="234"/>
                  </a:moveTo>
                  <a:cubicBezTo>
                    <a:pt x="99" y="228"/>
                    <a:pt x="93" y="223"/>
                    <a:pt x="89" y="217"/>
                  </a:cubicBezTo>
                  <a:cubicBezTo>
                    <a:pt x="72" y="197"/>
                    <a:pt x="59" y="176"/>
                    <a:pt x="45" y="154"/>
                  </a:cubicBezTo>
                  <a:cubicBezTo>
                    <a:pt x="27" y="121"/>
                    <a:pt x="12" y="88"/>
                    <a:pt x="0" y="53"/>
                  </a:cubicBezTo>
                  <a:cubicBezTo>
                    <a:pt x="41" y="45"/>
                    <a:pt x="81" y="40"/>
                    <a:pt x="125" y="34"/>
                  </a:cubicBezTo>
                  <a:cubicBezTo>
                    <a:pt x="191" y="26"/>
                    <a:pt x="251" y="20"/>
                    <a:pt x="316" y="14"/>
                  </a:cubicBezTo>
                  <a:cubicBezTo>
                    <a:pt x="401" y="7"/>
                    <a:pt x="478" y="0"/>
                    <a:pt x="562" y="4"/>
                  </a:cubicBezTo>
                  <a:cubicBezTo>
                    <a:pt x="564" y="4"/>
                    <a:pt x="565" y="5"/>
                    <a:pt x="566" y="5"/>
                  </a:cubicBezTo>
                  <a:cubicBezTo>
                    <a:pt x="577" y="6"/>
                    <a:pt x="587" y="7"/>
                    <a:pt x="597" y="7"/>
                  </a:cubicBezTo>
                  <a:cubicBezTo>
                    <a:pt x="608" y="9"/>
                    <a:pt x="618" y="10"/>
                    <a:pt x="628" y="12"/>
                  </a:cubicBezTo>
                  <a:cubicBezTo>
                    <a:pt x="641" y="14"/>
                    <a:pt x="652" y="15"/>
                    <a:pt x="664" y="18"/>
                  </a:cubicBezTo>
                  <a:cubicBezTo>
                    <a:pt x="667" y="20"/>
                    <a:pt x="669" y="21"/>
                    <a:pt x="673" y="22"/>
                  </a:cubicBezTo>
                  <a:cubicBezTo>
                    <a:pt x="686" y="23"/>
                    <a:pt x="697" y="26"/>
                    <a:pt x="709" y="31"/>
                  </a:cubicBezTo>
                  <a:cubicBezTo>
                    <a:pt x="719" y="36"/>
                    <a:pt x="730" y="37"/>
                    <a:pt x="740" y="42"/>
                  </a:cubicBezTo>
                  <a:cubicBezTo>
                    <a:pt x="749" y="46"/>
                    <a:pt x="758" y="50"/>
                    <a:pt x="767" y="53"/>
                  </a:cubicBezTo>
                  <a:cubicBezTo>
                    <a:pt x="787" y="62"/>
                    <a:pt x="805" y="72"/>
                    <a:pt x="824" y="83"/>
                  </a:cubicBezTo>
                  <a:cubicBezTo>
                    <a:pt x="846" y="97"/>
                    <a:pt x="865" y="111"/>
                    <a:pt x="885" y="127"/>
                  </a:cubicBezTo>
                  <a:cubicBezTo>
                    <a:pt x="914" y="151"/>
                    <a:pt x="939" y="176"/>
                    <a:pt x="963" y="206"/>
                  </a:cubicBezTo>
                  <a:cubicBezTo>
                    <a:pt x="971" y="216"/>
                    <a:pt x="978" y="226"/>
                    <a:pt x="985" y="236"/>
                  </a:cubicBezTo>
                  <a:cubicBezTo>
                    <a:pt x="987" y="238"/>
                    <a:pt x="986" y="240"/>
                    <a:pt x="987" y="241"/>
                  </a:cubicBezTo>
                  <a:cubicBezTo>
                    <a:pt x="1009" y="270"/>
                    <a:pt x="1024" y="302"/>
                    <a:pt x="1039" y="334"/>
                  </a:cubicBezTo>
                  <a:cubicBezTo>
                    <a:pt x="982" y="291"/>
                    <a:pt x="918" y="257"/>
                    <a:pt x="850" y="233"/>
                  </a:cubicBezTo>
                  <a:cubicBezTo>
                    <a:pt x="844" y="231"/>
                    <a:pt x="837" y="228"/>
                    <a:pt x="831" y="226"/>
                  </a:cubicBezTo>
                  <a:cubicBezTo>
                    <a:pt x="786" y="212"/>
                    <a:pt x="743" y="203"/>
                    <a:pt x="696" y="198"/>
                  </a:cubicBezTo>
                  <a:cubicBezTo>
                    <a:pt x="671" y="195"/>
                    <a:pt x="648" y="194"/>
                    <a:pt x="623" y="194"/>
                  </a:cubicBezTo>
                  <a:cubicBezTo>
                    <a:pt x="580" y="194"/>
                    <a:pt x="541" y="200"/>
                    <a:pt x="498" y="207"/>
                  </a:cubicBezTo>
                  <a:cubicBezTo>
                    <a:pt x="494" y="207"/>
                    <a:pt x="491" y="206"/>
                    <a:pt x="488" y="207"/>
                  </a:cubicBezTo>
                  <a:cubicBezTo>
                    <a:pt x="445" y="212"/>
                    <a:pt x="406" y="213"/>
                    <a:pt x="363" y="208"/>
                  </a:cubicBezTo>
                  <a:cubicBezTo>
                    <a:pt x="362" y="208"/>
                    <a:pt x="360" y="209"/>
                    <a:pt x="358" y="209"/>
                  </a:cubicBezTo>
                  <a:cubicBezTo>
                    <a:pt x="343" y="207"/>
                    <a:pt x="330" y="205"/>
                    <a:pt x="315" y="203"/>
                  </a:cubicBezTo>
                  <a:cubicBezTo>
                    <a:pt x="305" y="201"/>
                    <a:pt x="296" y="199"/>
                    <a:pt x="286" y="198"/>
                  </a:cubicBezTo>
                  <a:cubicBezTo>
                    <a:pt x="284" y="197"/>
                    <a:pt x="284" y="196"/>
                    <a:pt x="282" y="196"/>
                  </a:cubicBezTo>
                  <a:cubicBezTo>
                    <a:pt x="243" y="188"/>
                    <a:pt x="209" y="177"/>
                    <a:pt x="174" y="163"/>
                  </a:cubicBezTo>
                  <a:cubicBezTo>
                    <a:pt x="288" y="217"/>
                    <a:pt x="418" y="238"/>
                    <a:pt x="543" y="223"/>
                  </a:cubicBezTo>
                  <a:cubicBezTo>
                    <a:pt x="572" y="223"/>
                    <a:pt x="600" y="220"/>
                    <a:pt x="629" y="223"/>
                  </a:cubicBezTo>
                  <a:cubicBezTo>
                    <a:pt x="631" y="223"/>
                    <a:pt x="633" y="223"/>
                    <a:pt x="634" y="223"/>
                  </a:cubicBezTo>
                  <a:cubicBezTo>
                    <a:pt x="673" y="227"/>
                    <a:pt x="706" y="231"/>
                    <a:pt x="743" y="240"/>
                  </a:cubicBezTo>
                  <a:cubicBezTo>
                    <a:pt x="796" y="254"/>
                    <a:pt x="842" y="272"/>
                    <a:pt x="890" y="296"/>
                  </a:cubicBezTo>
                  <a:cubicBezTo>
                    <a:pt x="893" y="297"/>
                    <a:pt x="895" y="300"/>
                    <a:pt x="898" y="301"/>
                  </a:cubicBezTo>
                  <a:cubicBezTo>
                    <a:pt x="944" y="325"/>
                    <a:pt x="984" y="355"/>
                    <a:pt x="1024" y="387"/>
                  </a:cubicBezTo>
                  <a:cubicBezTo>
                    <a:pt x="1012" y="390"/>
                    <a:pt x="1002" y="390"/>
                    <a:pt x="989" y="392"/>
                  </a:cubicBezTo>
                  <a:cubicBezTo>
                    <a:pt x="978" y="394"/>
                    <a:pt x="967" y="395"/>
                    <a:pt x="956" y="395"/>
                  </a:cubicBezTo>
                  <a:cubicBezTo>
                    <a:pt x="948" y="396"/>
                    <a:pt x="939" y="398"/>
                    <a:pt x="931" y="399"/>
                  </a:cubicBezTo>
                  <a:cubicBezTo>
                    <a:pt x="856" y="407"/>
                    <a:pt x="788" y="413"/>
                    <a:pt x="714" y="418"/>
                  </a:cubicBezTo>
                  <a:cubicBezTo>
                    <a:pt x="651" y="421"/>
                    <a:pt x="593" y="425"/>
                    <a:pt x="530" y="424"/>
                  </a:cubicBezTo>
                  <a:cubicBezTo>
                    <a:pt x="528" y="424"/>
                    <a:pt x="525" y="422"/>
                    <a:pt x="522" y="422"/>
                  </a:cubicBezTo>
                  <a:cubicBezTo>
                    <a:pt x="464" y="422"/>
                    <a:pt x="411" y="412"/>
                    <a:pt x="355" y="397"/>
                  </a:cubicBezTo>
                  <a:cubicBezTo>
                    <a:pt x="294" y="379"/>
                    <a:pt x="241" y="352"/>
                    <a:pt x="189" y="314"/>
                  </a:cubicBezTo>
                  <a:cubicBezTo>
                    <a:pt x="188" y="313"/>
                    <a:pt x="187" y="312"/>
                    <a:pt x="185" y="310"/>
                  </a:cubicBezTo>
                  <a:cubicBezTo>
                    <a:pt x="154" y="288"/>
                    <a:pt x="128" y="262"/>
                    <a:pt x="103" y="2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3" name="Freeform 52">
              <a:extLst>
                <a:ext uri="{FF2B5EF4-FFF2-40B4-BE49-F238E27FC236}">
                  <a16:creationId xmlns:a16="http://schemas.microsoft.com/office/drawing/2014/main" xmlns="" id="{9324B4AA-B91C-4434-AC04-C5929C76CE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8596" y="1714682"/>
              <a:ext cx="175597" cy="559368"/>
            </a:xfrm>
            <a:custGeom>
              <a:avLst/>
              <a:gdLst>
                <a:gd name="T0" fmla="*/ 0 w 230"/>
                <a:gd name="T1" fmla="*/ 0 h 719"/>
                <a:gd name="T2" fmla="*/ 57 w 230"/>
                <a:gd name="T3" fmla="*/ 313 h 719"/>
                <a:gd name="T4" fmla="*/ 59 w 230"/>
                <a:gd name="T5" fmla="*/ 387 h 719"/>
                <a:gd name="T6" fmla="*/ 58 w 230"/>
                <a:gd name="T7" fmla="*/ 391 h 719"/>
                <a:gd name="T8" fmla="*/ 75 w 230"/>
                <a:gd name="T9" fmla="*/ 483 h 719"/>
                <a:gd name="T10" fmla="*/ 124 w 230"/>
                <a:gd name="T11" fmla="*/ 607 h 719"/>
                <a:gd name="T12" fmla="*/ 129 w 230"/>
                <a:gd name="T13" fmla="*/ 614 h 719"/>
                <a:gd name="T14" fmla="*/ 203 w 230"/>
                <a:gd name="T15" fmla="*/ 719 h 719"/>
                <a:gd name="T16" fmla="*/ 207 w 230"/>
                <a:gd name="T17" fmla="*/ 690 h 719"/>
                <a:gd name="T18" fmla="*/ 210 w 230"/>
                <a:gd name="T19" fmla="*/ 662 h 719"/>
                <a:gd name="T20" fmla="*/ 212 w 230"/>
                <a:gd name="T21" fmla="*/ 641 h 719"/>
                <a:gd name="T22" fmla="*/ 225 w 230"/>
                <a:gd name="T23" fmla="*/ 456 h 719"/>
                <a:gd name="T24" fmla="*/ 227 w 230"/>
                <a:gd name="T25" fmla="*/ 300 h 719"/>
                <a:gd name="T26" fmla="*/ 226 w 230"/>
                <a:gd name="T27" fmla="*/ 293 h 719"/>
                <a:gd name="T28" fmla="*/ 202 w 230"/>
                <a:gd name="T29" fmla="*/ 151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0" h="719">
                  <a:moveTo>
                    <a:pt x="0" y="0"/>
                  </a:moveTo>
                  <a:cubicBezTo>
                    <a:pt x="48" y="97"/>
                    <a:pt x="68" y="207"/>
                    <a:pt x="57" y="313"/>
                  </a:cubicBezTo>
                  <a:cubicBezTo>
                    <a:pt x="57" y="338"/>
                    <a:pt x="55" y="362"/>
                    <a:pt x="59" y="387"/>
                  </a:cubicBezTo>
                  <a:cubicBezTo>
                    <a:pt x="59" y="388"/>
                    <a:pt x="58" y="390"/>
                    <a:pt x="58" y="391"/>
                  </a:cubicBezTo>
                  <a:cubicBezTo>
                    <a:pt x="62" y="423"/>
                    <a:pt x="66" y="452"/>
                    <a:pt x="75" y="483"/>
                  </a:cubicBezTo>
                  <a:cubicBezTo>
                    <a:pt x="87" y="528"/>
                    <a:pt x="103" y="567"/>
                    <a:pt x="124" y="607"/>
                  </a:cubicBezTo>
                  <a:cubicBezTo>
                    <a:pt x="125" y="609"/>
                    <a:pt x="128" y="612"/>
                    <a:pt x="129" y="614"/>
                  </a:cubicBezTo>
                  <a:cubicBezTo>
                    <a:pt x="149" y="653"/>
                    <a:pt x="175" y="686"/>
                    <a:pt x="203" y="719"/>
                  </a:cubicBezTo>
                  <a:cubicBezTo>
                    <a:pt x="206" y="709"/>
                    <a:pt x="205" y="701"/>
                    <a:pt x="207" y="690"/>
                  </a:cubicBezTo>
                  <a:cubicBezTo>
                    <a:pt x="209" y="681"/>
                    <a:pt x="210" y="672"/>
                    <a:pt x="210" y="662"/>
                  </a:cubicBezTo>
                  <a:cubicBezTo>
                    <a:pt x="210" y="655"/>
                    <a:pt x="211" y="648"/>
                    <a:pt x="212" y="641"/>
                  </a:cubicBezTo>
                  <a:cubicBezTo>
                    <a:pt x="218" y="577"/>
                    <a:pt x="222" y="519"/>
                    <a:pt x="225" y="456"/>
                  </a:cubicBezTo>
                  <a:cubicBezTo>
                    <a:pt x="227" y="402"/>
                    <a:pt x="230" y="353"/>
                    <a:pt x="227" y="300"/>
                  </a:cubicBezTo>
                  <a:cubicBezTo>
                    <a:pt x="227" y="297"/>
                    <a:pt x="226" y="295"/>
                    <a:pt x="226" y="293"/>
                  </a:cubicBezTo>
                  <a:cubicBezTo>
                    <a:pt x="225" y="244"/>
                    <a:pt x="216" y="198"/>
                    <a:pt x="202" y="151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4" name="Freeform 53">
              <a:extLst>
                <a:ext uri="{FF2B5EF4-FFF2-40B4-BE49-F238E27FC236}">
                  <a16:creationId xmlns:a16="http://schemas.microsoft.com/office/drawing/2014/main" xmlns="" id="{2F1A38E6-996C-44E7-9BDC-9FEFCDE3E3E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6065" y="1810507"/>
              <a:ext cx="222739" cy="474326"/>
            </a:xfrm>
            <a:custGeom>
              <a:avLst/>
              <a:gdLst>
                <a:gd name="T0" fmla="*/ 10 w 292"/>
                <a:gd name="T1" fmla="*/ 0 h 609"/>
                <a:gd name="T2" fmla="*/ 5 w 292"/>
                <a:gd name="T3" fmla="*/ 209 h 609"/>
                <a:gd name="T4" fmla="*/ 6 w 292"/>
                <a:gd name="T5" fmla="*/ 213 h 609"/>
                <a:gd name="T6" fmla="*/ 8 w 292"/>
                <a:gd name="T7" fmla="*/ 239 h 609"/>
                <a:gd name="T8" fmla="*/ 13 w 292"/>
                <a:gd name="T9" fmla="*/ 265 h 609"/>
                <a:gd name="T10" fmla="*/ 19 w 292"/>
                <a:gd name="T11" fmla="*/ 295 h 609"/>
                <a:gd name="T12" fmla="*/ 22 w 292"/>
                <a:gd name="T13" fmla="*/ 303 h 609"/>
                <a:gd name="T14" fmla="*/ 30 w 292"/>
                <a:gd name="T15" fmla="*/ 333 h 609"/>
                <a:gd name="T16" fmla="*/ 40 w 292"/>
                <a:gd name="T17" fmla="*/ 360 h 609"/>
                <a:gd name="T18" fmla="*/ 50 w 292"/>
                <a:gd name="T19" fmla="*/ 382 h 609"/>
                <a:gd name="T20" fmla="*/ 76 w 292"/>
                <a:gd name="T21" fmla="*/ 430 h 609"/>
                <a:gd name="T22" fmla="*/ 114 w 292"/>
                <a:gd name="T23" fmla="*/ 481 h 609"/>
                <a:gd name="T24" fmla="*/ 183 w 292"/>
                <a:gd name="T25" fmla="*/ 547 h 609"/>
                <a:gd name="T26" fmla="*/ 209 w 292"/>
                <a:gd name="T27" fmla="*/ 565 h 609"/>
                <a:gd name="T28" fmla="*/ 213 w 292"/>
                <a:gd name="T29" fmla="*/ 567 h 609"/>
                <a:gd name="T30" fmla="*/ 292 w 292"/>
                <a:gd name="T31" fmla="*/ 609 h 609"/>
                <a:gd name="T32" fmla="*/ 204 w 292"/>
                <a:gd name="T33" fmla="*/ 450 h 609"/>
                <a:gd name="T34" fmla="*/ 198 w 292"/>
                <a:gd name="T35" fmla="*/ 434 h 609"/>
                <a:gd name="T36" fmla="*/ 172 w 292"/>
                <a:gd name="T37" fmla="*/ 319 h 609"/>
                <a:gd name="T38" fmla="*/ 167 w 292"/>
                <a:gd name="T39" fmla="*/ 258 h 609"/>
                <a:gd name="T40" fmla="*/ 176 w 292"/>
                <a:gd name="T41" fmla="*/ 151 h 609"/>
                <a:gd name="T42" fmla="*/ 176 w 292"/>
                <a:gd name="T43" fmla="*/ 143 h 609"/>
                <a:gd name="T44" fmla="*/ 175 w 292"/>
                <a:gd name="T45" fmla="*/ 37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92" h="609">
                  <a:moveTo>
                    <a:pt x="10" y="0"/>
                  </a:moveTo>
                  <a:cubicBezTo>
                    <a:pt x="5" y="72"/>
                    <a:pt x="0" y="137"/>
                    <a:pt x="5" y="209"/>
                  </a:cubicBezTo>
                  <a:cubicBezTo>
                    <a:pt x="5" y="210"/>
                    <a:pt x="6" y="211"/>
                    <a:pt x="6" y="213"/>
                  </a:cubicBezTo>
                  <a:cubicBezTo>
                    <a:pt x="7" y="221"/>
                    <a:pt x="8" y="230"/>
                    <a:pt x="8" y="239"/>
                  </a:cubicBezTo>
                  <a:cubicBezTo>
                    <a:pt x="10" y="247"/>
                    <a:pt x="11" y="256"/>
                    <a:pt x="13" y="265"/>
                  </a:cubicBezTo>
                  <a:cubicBezTo>
                    <a:pt x="15" y="275"/>
                    <a:pt x="16" y="285"/>
                    <a:pt x="19" y="295"/>
                  </a:cubicBezTo>
                  <a:cubicBezTo>
                    <a:pt x="20" y="298"/>
                    <a:pt x="21" y="300"/>
                    <a:pt x="22" y="303"/>
                  </a:cubicBezTo>
                  <a:cubicBezTo>
                    <a:pt x="23" y="314"/>
                    <a:pt x="26" y="323"/>
                    <a:pt x="30" y="333"/>
                  </a:cubicBezTo>
                  <a:cubicBezTo>
                    <a:pt x="34" y="342"/>
                    <a:pt x="35" y="351"/>
                    <a:pt x="40" y="360"/>
                  </a:cubicBezTo>
                  <a:cubicBezTo>
                    <a:pt x="44" y="367"/>
                    <a:pt x="47" y="375"/>
                    <a:pt x="50" y="382"/>
                  </a:cubicBezTo>
                  <a:cubicBezTo>
                    <a:pt x="57" y="399"/>
                    <a:pt x="67" y="414"/>
                    <a:pt x="76" y="430"/>
                  </a:cubicBezTo>
                  <a:cubicBezTo>
                    <a:pt x="88" y="449"/>
                    <a:pt x="101" y="465"/>
                    <a:pt x="114" y="481"/>
                  </a:cubicBezTo>
                  <a:cubicBezTo>
                    <a:pt x="135" y="506"/>
                    <a:pt x="157" y="527"/>
                    <a:pt x="183" y="547"/>
                  </a:cubicBezTo>
                  <a:cubicBezTo>
                    <a:pt x="192" y="553"/>
                    <a:pt x="200" y="559"/>
                    <a:pt x="209" y="565"/>
                  </a:cubicBezTo>
                  <a:cubicBezTo>
                    <a:pt x="210" y="566"/>
                    <a:pt x="212" y="566"/>
                    <a:pt x="213" y="567"/>
                  </a:cubicBezTo>
                  <a:cubicBezTo>
                    <a:pt x="238" y="585"/>
                    <a:pt x="265" y="597"/>
                    <a:pt x="292" y="609"/>
                  </a:cubicBezTo>
                  <a:cubicBezTo>
                    <a:pt x="255" y="561"/>
                    <a:pt x="226" y="508"/>
                    <a:pt x="204" y="450"/>
                  </a:cubicBezTo>
                  <a:cubicBezTo>
                    <a:pt x="202" y="445"/>
                    <a:pt x="199" y="439"/>
                    <a:pt x="198" y="434"/>
                  </a:cubicBezTo>
                  <a:cubicBezTo>
                    <a:pt x="185" y="396"/>
                    <a:pt x="177" y="360"/>
                    <a:pt x="172" y="319"/>
                  </a:cubicBezTo>
                  <a:cubicBezTo>
                    <a:pt x="169" y="299"/>
                    <a:pt x="168" y="279"/>
                    <a:pt x="167" y="258"/>
                  </a:cubicBezTo>
                  <a:cubicBezTo>
                    <a:pt x="167" y="222"/>
                    <a:pt x="171" y="188"/>
                    <a:pt x="176" y="151"/>
                  </a:cubicBezTo>
                  <a:cubicBezTo>
                    <a:pt x="177" y="148"/>
                    <a:pt x="176" y="146"/>
                    <a:pt x="176" y="143"/>
                  </a:cubicBezTo>
                  <a:cubicBezTo>
                    <a:pt x="180" y="106"/>
                    <a:pt x="180" y="73"/>
                    <a:pt x="175" y="37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5" name="Freeform 54">
              <a:extLst>
                <a:ext uri="{FF2B5EF4-FFF2-40B4-BE49-F238E27FC236}">
                  <a16:creationId xmlns:a16="http://schemas.microsoft.com/office/drawing/2014/main" xmlns="" id="{697B012A-D79D-475A-B370-D3CDD653B78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9635" y="2076416"/>
              <a:ext cx="573935" cy="239558"/>
            </a:xfrm>
            <a:custGeom>
              <a:avLst/>
              <a:gdLst>
                <a:gd name="T0" fmla="*/ 74 w 750"/>
                <a:gd name="T1" fmla="*/ 169 h 307"/>
                <a:gd name="T2" fmla="*/ 64 w 750"/>
                <a:gd name="T3" fmla="*/ 157 h 307"/>
                <a:gd name="T4" fmla="*/ 33 w 750"/>
                <a:gd name="T5" fmla="*/ 111 h 307"/>
                <a:gd name="T6" fmla="*/ 0 w 750"/>
                <a:gd name="T7" fmla="*/ 38 h 307"/>
                <a:gd name="T8" fmla="*/ 90 w 750"/>
                <a:gd name="T9" fmla="*/ 24 h 307"/>
                <a:gd name="T10" fmla="*/ 228 w 750"/>
                <a:gd name="T11" fmla="*/ 10 h 307"/>
                <a:gd name="T12" fmla="*/ 406 w 750"/>
                <a:gd name="T13" fmla="*/ 3 h 307"/>
                <a:gd name="T14" fmla="*/ 409 w 750"/>
                <a:gd name="T15" fmla="*/ 4 h 307"/>
                <a:gd name="T16" fmla="*/ 431 w 750"/>
                <a:gd name="T17" fmla="*/ 5 h 307"/>
                <a:gd name="T18" fmla="*/ 454 w 750"/>
                <a:gd name="T19" fmla="*/ 8 h 307"/>
                <a:gd name="T20" fmla="*/ 479 w 750"/>
                <a:gd name="T21" fmla="*/ 13 h 307"/>
                <a:gd name="T22" fmla="*/ 486 w 750"/>
                <a:gd name="T23" fmla="*/ 15 h 307"/>
                <a:gd name="T24" fmla="*/ 512 w 750"/>
                <a:gd name="T25" fmla="*/ 22 h 307"/>
                <a:gd name="T26" fmla="*/ 535 w 750"/>
                <a:gd name="T27" fmla="*/ 30 h 307"/>
                <a:gd name="T28" fmla="*/ 554 w 750"/>
                <a:gd name="T29" fmla="*/ 38 h 307"/>
                <a:gd name="T30" fmla="*/ 595 w 750"/>
                <a:gd name="T31" fmla="*/ 60 h 307"/>
                <a:gd name="T32" fmla="*/ 639 w 750"/>
                <a:gd name="T33" fmla="*/ 91 h 307"/>
                <a:gd name="T34" fmla="*/ 696 w 750"/>
                <a:gd name="T35" fmla="*/ 149 h 307"/>
                <a:gd name="T36" fmla="*/ 712 w 750"/>
                <a:gd name="T37" fmla="*/ 170 h 307"/>
                <a:gd name="T38" fmla="*/ 713 w 750"/>
                <a:gd name="T39" fmla="*/ 174 h 307"/>
                <a:gd name="T40" fmla="*/ 750 w 750"/>
                <a:gd name="T41" fmla="*/ 241 h 307"/>
                <a:gd name="T42" fmla="*/ 614 w 750"/>
                <a:gd name="T43" fmla="*/ 168 h 307"/>
                <a:gd name="T44" fmla="*/ 600 w 750"/>
                <a:gd name="T45" fmla="*/ 163 h 307"/>
                <a:gd name="T46" fmla="*/ 502 w 750"/>
                <a:gd name="T47" fmla="*/ 143 h 307"/>
                <a:gd name="T48" fmla="*/ 450 w 750"/>
                <a:gd name="T49" fmla="*/ 140 h 307"/>
                <a:gd name="T50" fmla="*/ 359 w 750"/>
                <a:gd name="T51" fmla="*/ 149 h 307"/>
                <a:gd name="T52" fmla="*/ 352 w 750"/>
                <a:gd name="T53" fmla="*/ 149 h 307"/>
                <a:gd name="T54" fmla="*/ 262 w 750"/>
                <a:gd name="T55" fmla="*/ 150 h 307"/>
                <a:gd name="T56" fmla="*/ 259 w 750"/>
                <a:gd name="T57" fmla="*/ 151 h 307"/>
                <a:gd name="T58" fmla="*/ 228 w 750"/>
                <a:gd name="T59" fmla="*/ 146 h 307"/>
                <a:gd name="T60" fmla="*/ 207 w 750"/>
                <a:gd name="T61" fmla="*/ 143 h 307"/>
                <a:gd name="T62" fmla="*/ 203 w 750"/>
                <a:gd name="T63" fmla="*/ 141 h 307"/>
                <a:gd name="T64" fmla="*/ 125 w 750"/>
                <a:gd name="T65" fmla="*/ 118 h 307"/>
                <a:gd name="T66" fmla="*/ 392 w 750"/>
                <a:gd name="T67" fmla="*/ 161 h 307"/>
                <a:gd name="T68" fmla="*/ 454 w 750"/>
                <a:gd name="T69" fmla="*/ 161 h 307"/>
                <a:gd name="T70" fmla="*/ 458 w 750"/>
                <a:gd name="T71" fmla="*/ 161 h 307"/>
                <a:gd name="T72" fmla="*/ 537 w 750"/>
                <a:gd name="T73" fmla="*/ 173 h 307"/>
                <a:gd name="T74" fmla="*/ 643 w 750"/>
                <a:gd name="T75" fmla="*/ 214 h 307"/>
                <a:gd name="T76" fmla="*/ 649 w 750"/>
                <a:gd name="T77" fmla="*/ 218 h 307"/>
                <a:gd name="T78" fmla="*/ 739 w 750"/>
                <a:gd name="T79" fmla="*/ 279 h 307"/>
                <a:gd name="T80" fmla="*/ 714 w 750"/>
                <a:gd name="T81" fmla="*/ 283 h 307"/>
                <a:gd name="T82" fmla="*/ 691 w 750"/>
                <a:gd name="T83" fmla="*/ 286 h 307"/>
                <a:gd name="T84" fmla="*/ 672 w 750"/>
                <a:gd name="T85" fmla="*/ 288 h 307"/>
                <a:gd name="T86" fmla="*/ 516 w 750"/>
                <a:gd name="T87" fmla="*/ 302 h 307"/>
                <a:gd name="T88" fmla="*/ 383 w 750"/>
                <a:gd name="T89" fmla="*/ 306 h 307"/>
                <a:gd name="T90" fmla="*/ 377 w 750"/>
                <a:gd name="T91" fmla="*/ 305 h 307"/>
                <a:gd name="T92" fmla="*/ 256 w 750"/>
                <a:gd name="T93" fmla="*/ 287 h 307"/>
                <a:gd name="T94" fmla="*/ 137 w 750"/>
                <a:gd name="T95" fmla="*/ 227 h 307"/>
                <a:gd name="T96" fmla="*/ 134 w 750"/>
                <a:gd name="T97" fmla="*/ 224 h 307"/>
                <a:gd name="T98" fmla="*/ 74 w 750"/>
                <a:gd name="T99" fmla="*/ 169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50" h="307">
                  <a:moveTo>
                    <a:pt x="74" y="169"/>
                  </a:moveTo>
                  <a:cubicBezTo>
                    <a:pt x="71" y="165"/>
                    <a:pt x="67" y="161"/>
                    <a:pt x="64" y="157"/>
                  </a:cubicBezTo>
                  <a:cubicBezTo>
                    <a:pt x="52" y="142"/>
                    <a:pt x="42" y="127"/>
                    <a:pt x="33" y="111"/>
                  </a:cubicBezTo>
                  <a:cubicBezTo>
                    <a:pt x="19" y="87"/>
                    <a:pt x="8" y="64"/>
                    <a:pt x="0" y="38"/>
                  </a:cubicBezTo>
                  <a:cubicBezTo>
                    <a:pt x="29" y="32"/>
                    <a:pt x="59" y="28"/>
                    <a:pt x="90" y="24"/>
                  </a:cubicBezTo>
                  <a:cubicBezTo>
                    <a:pt x="138" y="19"/>
                    <a:pt x="181" y="15"/>
                    <a:pt x="228" y="10"/>
                  </a:cubicBezTo>
                  <a:cubicBezTo>
                    <a:pt x="289" y="5"/>
                    <a:pt x="345" y="0"/>
                    <a:pt x="406" y="3"/>
                  </a:cubicBezTo>
                  <a:cubicBezTo>
                    <a:pt x="407" y="3"/>
                    <a:pt x="408" y="4"/>
                    <a:pt x="409" y="4"/>
                  </a:cubicBezTo>
                  <a:cubicBezTo>
                    <a:pt x="416" y="4"/>
                    <a:pt x="424" y="5"/>
                    <a:pt x="431" y="5"/>
                  </a:cubicBezTo>
                  <a:cubicBezTo>
                    <a:pt x="439" y="6"/>
                    <a:pt x="446" y="7"/>
                    <a:pt x="454" y="8"/>
                  </a:cubicBezTo>
                  <a:cubicBezTo>
                    <a:pt x="463" y="10"/>
                    <a:pt x="471" y="11"/>
                    <a:pt x="479" y="13"/>
                  </a:cubicBezTo>
                  <a:cubicBezTo>
                    <a:pt x="481" y="14"/>
                    <a:pt x="483" y="15"/>
                    <a:pt x="486" y="15"/>
                  </a:cubicBezTo>
                  <a:cubicBezTo>
                    <a:pt x="495" y="17"/>
                    <a:pt x="503" y="19"/>
                    <a:pt x="512" y="22"/>
                  </a:cubicBezTo>
                  <a:cubicBezTo>
                    <a:pt x="519" y="26"/>
                    <a:pt x="527" y="26"/>
                    <a:pt x="535" y="30"/>
                  </a:cubicBezTo>
                  <a:cubicBezTo>
                    <a:pt x="541" y="33"/>
                    <a:pt x="547" y="36"/>
                    <a:pt x="554" y="38"/>
                  </a:cubicBezTo>
                  <a:cubicBezTo>
                    <a:pt x="568" y="44"/>
                    <a:pt x="581" y="52"/>
                    <a:pt x="595" y="60"/>
                  </a:cubicBezTo>
                  <a:cubicBezTo>
                    <a:pt x="611" y="70"/>
                    <a:pt x="625" y="80"/>
                    <a:pt x="639" y="91"/>
                  </a:cubicBezTo>
                  <a:cubicBezTo>
                    <a:pt x="660" y="109"/>
                    <a:pt x="679" y="127"/>
                    <a:pt x="696" y="149"/>
                  </a:cubicBezTo>
                  <a:cubicBezTo>
                    <a:pt x="701" y="156"/>
                    <a:pt x="706" y="163"/>
                    <a:pt x="712" y="170"/>
                  </a:cubicBezTo>
                  <a:cubicBezTo>
                    <a:pt x="713" y="171"/>
                    <a:pt x="712" y="173"/>
                    <a:pt x="713" y="174"/>
                  </a:cubicBezTo>
                  <a:cubicBezTo>
                    <a:pt x="729" y="195"/>
                    <a:pt x="740" y="218"/>
                    <a:pt x="750" y="241"/>
                  </a:cubicBezTo>
                  <a:cubicBezTo>
                    <a:pt x="709" y="210"/>
                    <a:pt x="663" y="186"/>
                    <a:pt x="614" y="168"/>
                  </a:cubicBezTo>
                  <a:cubicBezTo>
                    <a:pt x="610" y="166"/>
                    <a:pt x="605" y="164"/>
                    <a:pt x="600" y="163"/>
                  </a:cubicBezTo>
                  <a:cubicBezTo>
                    <a:pt x="568" y="153"/>
                    <a:pt x="537" y="147"/>
                    <a:pt x="502" y="143"/>
                  </a:cubicBezTo>
                  <a:cubicBezTo>
                    <a:pt x="485" y="141"/>
                    <a:pt x="468" y="140"/>
                    <a:pt x="450" y="140"/>
                  </a:cubicBezTo>
                  <a:cubicBezTo>
                    <a:pt x="419" y="140"/>
                    <a:pt x="391" y="144"/>
                    <a:pt x="359" y="149"/>
                  </a:cubicBezTo>
                  <a:cubicBezTo>
                    <a:pt x="357" y="150"/>
                    <a:pt x="355" y="149"/>
                    <a:pt x="352" y="149"/>
                  </a:cubicBezTo>
                  <a:cubicBezTo>
                    <a:pt x="321" y="153"/>
                    <a:pt x="293" y="154"/>
                    <a:pt x="262" y="150"/>
                  </a:cubicBezTo>
                  <a:cubicBezTo>
                    <a:pt x="261" y="150"/>
                    <a:pt x="260" y="151"/>
                    <a:pt x="259" y="151"/>
                  </a:cubicBezTo>
                  <a:cubicBezTo>
                    <a:pt x="248" y="150"/>
                    <a:pt x="238" y="148"/>
                    <a:pt x="228" y="146"/>
                  </a:cubicBezTo>
                  <a:cubicBezTo>
                    <a:pt x="220" y="145"/>
                    <a:pt x="214" y="144"/>
                    <a:pt x="207" y="143"/>
                  </a:cubicBezTo>
                  <a:cubicBezTo>
                    <a:pt x="205" y="142"/>
                    <a:pt x="205" y="142"/>
                    <a:pt x="203" y="141"/>
                  </a:cubicBezTo>
                  <a:cubicBezTo>
                    <a:pt x="175" y="135"/>
                    <a:pt x="151" y="128"/>
                    <a:pt x="125" y="118"/>
                  </a:cubicBezTo>
                  <a:cubicBezTo>
                    <a:pt x="208" y="156"/>
                    <a:pt x="302" y="172"/>
                    <a:pt x="392" y="161"/>
                  </a:cubicBezTo>
                  <a:cubicBezTo>
                    <a:pt x="413" y="161"/>
                    <a:pt x="433" y="159"/>
                    <a:pt x="454" y="161"/>
                  </a:cubicBezTo>
                  <a:cubicBezTo>
                    <a:pt x="455" y="161"/>
                    <a:pt x="457" y="161"/>
                    <a:pt x="458" y="161"/>
                  </a:cubicBezTo>
                  <a:cubicBezTo>
                    <a:pt x="486" y="163"/>
                    <a:pt x="510" y="167"/>
                    <a:pt x="537" y="173"/>
                  </a:cubicBezTo>
                  <a:cubicBezTo>
                    <a:pt x="575" y="183"/>
                    <a:pt x="608" y="197"/>
                    <a:pt x="643" y="214"/>
                  </a:cubicBezTo>
                  <a:cubicBezTo>
                    <a:pt x="645" y="215"/>
                    <a:pt x="647" y="217"/>
                    <a:pt x="649" y="218"/>
                  </a:cubicBezTo>
                  <a:cubicBezTo>
                    <a:pt x="682" y="235"/>
                    <a:pt x="711" y="256"/>
                    <a:pt x="739" y="279"/>
                  </a:cubicBezTo>
                  <a:cubicBezTo>
                    <a:pt x="731" y="282"/>
                    <a:pt x="723" y="281"/>
                    <a:pt x="714" y="283"/>
                  </a:cubicBezTo>
                  <a:cubicBezTo>
                    <a:pt x="707" y="284"/>
                    <a:pt x="699" y="285"/>
                    <a:pt x="691" y="286"/>
                  </a:cubicBezTo>
                  <a:cubicBezTo>
                    <a:pt x="684" y="286"/>
                    <a:pt x="678" y="287"/>
                    <a:pt x="672" y="288"/>
                  </a:cubicBezTo>
                  <a:cubicBezTo>
                    <a:pt x="619" y="294"/>
                    <a:pt x="569" y="298"/>
                    <a:pt x="516" y="302"/>
                  </a:cubicBezTo>
                  <a:cubicBezTo>
                    <a:pt x="470" y="304"/>
                    <a:pt x="428" y="307"/>
                    <a:pt x="383" y="306"/>
                  </a:cubicBezTo>
                  <a:cubicBezTo>
                    <a:pt x="381" y="306"/>
                    <a:pt x="379" y="305"/>
                    <a:pt x="377" y="305"/>
                  </a:cubicBezTo>
                  <a:cubicBezTo>
                    <a:pt x="335" y="304"/>
                    <a:pt x="297" y="298"/>
                    <a:pt x="256" y="287"/>
                  </a:cubicBezTo>
                  <a:cubicBezTo>
                    <a:pt x="212" y="274"/>
                    <a:pt x="174" y="254"/>
                    <a:pt x="137" y="227"/>
                  </a:cubicBezTo>
                  <a:cubicBezTo>
                    <a:pt x="136" y="226"/>
                    <a:pt x="135" y="225"/>
                    <a:pt x="134" y="224"/>
                  </a:cubicBezTo>
                  <a:cubicBezTo>
                    <a:pt x="111" y="208"/>
                    <a:pt x="92" y="189"/>
                    <a:pt x="74" y="16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6" name="Freeform 55">
              <a:extLst>
                <a:ext uri="{FF2B5EF4-FFF2-40B4-BE49-F238E27FC236}">
                  <a16:creationId xmlns:a16="http://schemas.microsoft.com/office/drawing/2014/main" xmlns="" id="{B040C90B-BB4E-4827-8F95-F3B9B311FA5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3396" y="1683540"/>
              <a:ext cx="126101" cy="403657"/>
            </a:xfrm>
            <a:custGeom>
              <a:avLst/>
              <a:gdLst>
                <a:gd name="T0" fmla="*/ 0 w 165"/>
                <a:gd name="T1" fmla="*/ 0 h 519"/>
                <a:gd name="T2" fmla="*/ 40 w 165"/>
                <a:gd name="T3" fmla="*/ 226 h 519"/>
                <a:gd name="T4" fmla="*/ 42 w 165"/>
                <a:gd name="T5" fmla="*/ 279 h 519"/>
                <a:gd name="T6" fmla="*/ 41 w 165"/>
                <a:gd name="T7" fmla="*/ 282 h 519"/>
                <a:gd name="T8" fmla="*/ 53 w 165"/>
                <a:gd name="T9" fmla="*/ 349 h 519"/>
                <a:gd name="T10" fmla="*/ 89 w 165"/>
                <a:gd name="T11" fmla="*/ 438 h 519"/>
                <a:gd name="T12" fmla="*/ 92 w 165"/>
                <a:gd name="T13" fmla="*/ 443 h 519"/>
                <a:gd name="T14" fmla="*/ 146 w 165"/>
                <a:gd name="T15" fmla="*/ 519 h 519"/>
                <a:gd name="T16" fmla="*/ 149 w 165"/>
                <a:gd name="T17" fmla="*/ 498 h 519"/>
                <a:gd name="T18" fmla="*/ 151 w 165"/>
                <a:gd name="T19" fmla="*/ 478 h 519"/>
                <a:gd name="T20" fmla="*/ 153 w 165"/>
                <a:gd name="T21" fmla="*/ 462 h 519"/>
                <a:gd name="T22" fmla="*/ 162 w 165"/>
                <a:gd name="T23" fmla="*/ 329 h 519"/>
                <a:gd name="T24" fmla="*/ 163 w 165"/>
                <a:gd name="T25" fmla="*/ 216 h 519"/>
                <a:gd name="T26" fmla="*/ 163 w 165"/>
                <a:gd name="T27" fmla="*/ 211 h 519"/>
                <a:gd name="T28" fmla="*/ 145 w 165"/>
                <a:gd name="T29" fmla="*/ 10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5" h="519">
                  <a:moveTo>
                    <a:pt x="0" y="0"/>
                  </a:moveTo>
                  <a:cubicBezTo>
                    <a:pt x="34" y="69"/>
                    <a:pt x="48" y="149"/>
                    <a:pt x="40" y="226"/>
                  </a:cubicBezTo>
                  <a:cubicBezTo>
                    <a:pt x="40" y="244"/>
                    <a:pt x="39" y="261"/>
                    <a:pt x="42" y="279"/>
                  </a:cubicBezTo>
                  <a:cubicBezTo>
                    <a:pt x="42" y="280"/>
                    <a:pt x="41" y="281"/>
                    <a:pt x="41" y="282"/>
                  </a:cubicBezTo>
                  <a:cubicBezTo>
                    <a:pt x="44" y="306"/>
                    <a:pt x="47" y="326"/>
                    <a:pt x="53" y="349"/>
                  </a:cubicBezTo>
                  <a:cubicBezTo>
                    <a:pt x="62" y="381"/>
                    <a:pt x="74" y="409"/>
                    <a:pt x="89" y="438"/>
                  </a:cubicBezTo>
                  <a:cubicBezTo>
                    <a:pt x="90" y="440"/>
                    <a:pt x="91" y="442"/>
                    <a:pt x="92" y="443"/>
                  </a:cubicBezTo>
                  <a:cubicBezTo>
                    <a:pt x="107" y="471"/>
                    <a:pt x="126" y="496"/>
                    <a:pt x="146" y="519"/>
                  </a:cubicBezTo>
                  <a:cubicBezTo>
                    <a:pt x="148" y="512"/>
                    <a:pt x="147" y="506"/>
                    <a:pt x="149" y="498"/>
                  </a:cubicBezTo>
                  <a:cubicBezTo>
                    <a:pt x="150" y="492"/>
                    <a:pt x="151" y="485"/>
                    <a:pt x="151" y="478"/>
                  </a:cubicBezTo>
                  <a:cubicBezTo>
                    <a:pt x="151" y="473"/>
                    <a:pt x="152" y="468"/>
                    <a:pt x="153" y="462"/>
                  </a:cubicBezTo>
                  <a:cubicBezTo>
                    <a:pt x="157" y="417"/>
                    <a:pt x="160" y="374"/>
                    <a:pt x="162" y="329"/>
                  </a:cubicBezTo>
                  <a:cubicBezTo>
                    <a:pt x="163" y="290"/>
                    <a:pt x="165" y="254"/>
                    <a:pt x="163" y="216"/>
                  </a:cubicBezTo>
                  <a:cubicBezTo>
                    <a:pt x="163" y="214"/>
                    <a:pt x="163" y="213"/>
                    <a:pt x="163" y="211"/>
                  </a:cubicBezTo>
                  <a:cubicBezTo>
                    <a:pt x="161" y="176"/>
                    <a:pt x="155" y="143"/>
                    <a:pt x="145" y="109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7" name="Freeform 56">
              <a:extLst>
                <a:ext uri="{FF2B5EF4-FFF2-40B4-BE49-F238E27FC236}">
                  <a16:creationId xmlns:a16="http://schemas.microsoft.com/office/drawing/2014/main" xmlns="" id="{B3E67DF0-235F-4CEA-B2B1-F146817B5A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9151" y="1753012"/>
              <a:ext cx="161455" cy="341371"/>
            </a:xfrm>
            <a:custGeom>
              <a:avLst/>
              <a:gdLst>
                <a:gd name="T0" fmla="*/ 6 w 211"/>
                <a:gd name="T1" fmla="*/ 0 h 440"/>
                <a:gd name="T2" fmla="*/ 3 w 211"/>
                <a:gd name="T3" fmla="*/ 151 h 440"/>
                <a:gd name="T4" fmla="*/ 4 w 211"/>
                <a:gd name="T5" fmla="*/ 154 h 440"/>
                <a:gd name="T6" fmla="*/ 5 w 211"/>
                <a:gd name="T7" fmla="*/ 173 h 440"/>
                <a:gd name="T8" fmla="*/ 8 w 211"/>
                <a:gd name="T9" fmla="*/ 192 h 440"/>
                <a:gd name="T10" fmla="*/ 13 w 211"/>
                <a:gd name="T11" fmla="*/ 213 h 440"/>
                <a:gd name="T12" fmla="*/ 15 w 211"/>
                <a:gd name="T13" fmla="*/ 219 h 440"/>
                <a:gd name="T14" fmla="*/ 21 w 211"/>
                <a:gd name="T15" fmla="*/ 241 h 440"/>
                <a:gd name="T16" fmla="*/ 28 w 211"/>
                <a:gd name="T17" fmla="*/ 260 h 440"/>
                <a:gd name="T18" fmla="*/ 35 w 211"/>
                <a:gd name="T19" fmla="*/ 276 h 440"/>
                <a:gd name="T20" fmla="*/ 55 w 211"/>
                <a:gd name="T21" fmla="*/ 311 h 440"/>
                <a:gd name="T22" fmla="*/ 82 w 211"/>
                <a:gd name="T23" fmla="*/ 348 h 440"/>
                <a:gd name="T24" fmla="*/ 131 w 211"/>
                <a:gd name="T25" fmla="*/ 395 h 440"/>
                <a:gd name="T26" fmla="*/ 150 w 211"/>
                <a:gd name="T27" fmla="*/ 408 h 440"/>
                <a:gd name="T28" fmla="*/ 153 w 211"/>
                <a:gd name="T29" fmla="*/ 410 h 440"/>
                <a:gd name="T30" fmla="*/ 211 w 211"/>
                <a:gd name="T31" fmla="*/ 440 h 440"/>
                <a:gd name="T32" fmla="*/ 146 w 211"/>
                <a:gd name="T33" fmla="*/ 326 h 440"/>
                <a:gd name="T34" fmla="*/ 142 w 211"/>
                <a:gd name="T35" fmla="*/ 314 h 440"/>
                <a:gd name="T36" fmla="*/ 123 w 211"/>
                <a:gd name="T37" fmla="*/ 231 h 440"/>
                <a:gd name="T38" fmla="*/ 120 w 211"/>
                <a:gd name="T39" fmla="*/ 186 h 440"/>
                <a:gd name="T40" fmla="*/ 127 w 211"/>
                <a:gd name="T41" fmla="*/ 109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1" h="440">
                  <a:moveTo>
                    <a:pt x="6" y="0"/>
                  </a:moveTo>
                  <a:cubicBezTo>
                    <a:pt x="3" y="52"/>
                    <a:pt x="0" y="99"/>
                    <a:pt x="3" y="151"/>
                  </a:cubicBezTo>
                  <a:cubicBezTo>
                    <a:pt x="3" y="152"/>
                    <a:pt x="4" y="153"/>
                    <a:pt x="4" y="154"/>
                  </a:cubicBezTo>
                  <a:cubicBezTo>
                    <a:pt x="4" y="160"/>
                    <a:pt x="5" y="166"/>
                    <a:pt x="5" y="173"/>
                  </a:cubicBezTo>
                  <a:cubicBezTo>
                    <a:pt x="7" y="179"/>
                    <a:pt x="7" y="185"/>
                    <a:pt x="8" y="192"/>
                  </a:cubicBezTo>
                  <a:cubicBezTo>
                    <a:pt x="10" y="199"/>
                    <a:pt x="11" y="206"/>
                    <a:pt x="13" y="213"/>
                  </a:cubicBezTo>
                  <a:cubicBezTo>
                    <a:pt x="14" y="215"/>
                    <a:pt x="15" y="217"/>
                    <a:pt x="15" y="219"/>
                  </a:cubicBezTo>
                  <a:cubicBezTo>
                    <a:pt x="16" y="227"/>
                    <a:pt x="18" y="234"/>
                    <a:pt x="21" y="241"/>
                  </a:cubicBezTo>
                  <a:cubicBezTo>
                    <a:pt x="24" y="247"/>
                    <a:pt x="25" y="254"/>
                    <a:pt x="28" y="260"/>
                  </a:cubicBezTo>
                  <a:cubicBezTo>
                    <a:pt x="31" y="265"/>
                    <a:pt x="33" y="271"/>
                    <a:pt x="35" y="276"/>
                  </a:cubicBezTo>
                  <a:cubicBezTo>
                    <a:pt x="41" y="289"/>
                    <a:pt x="48" y="299"/>
                    <a:pt x="55" y="311"/>
                  </a:cubicBezTo>
                  <a:cubicBezTo>
                    <a:pt x="63" y="325"/>
                    <a:pt x="72" y="336"/>
                    <a:pt x="82" y="348"/>
                  </a:cubicBezTo>
                  <a:cubicBezTo>
                    <a:pt x="97" y="366"/>
                    <a:pt x="113" y="381"/>
                    <a:pt x="131" y="395"/>
                  </a:cubicBezTo>
                  <a:cubicBezTo>
                    <a:pt x="138" y="400"/>
                    <a:pt x="144" y="404"/>
                    <a:pt x="150" y="408"/>
                  </a:cubicBezTo>
                  <a:cubicBezTo>
                    <a:pt x="151" y="409"/>
                    <a:pt x="152" y="409"/>
                    <a:pt x="153" y="410"/>
                  </a:cubicBezTo>
                  <a:cubicBezTo>
                    <a:pt x="171" y="423"/>
                    <a:pt x="191" y="432"/>
                    <a:pt x="211" y="440"/>
                  </a:cubicBezTo>
                  <a:cubicBezTo>
                    <a:pt x="184" y="406"/>
                    <a:pt x="162" y="367"/>
                    <a:pt x="146" y="326"/>
                  </a:cubicBezTo>
                  <a:cubicBezTo>
                    <a:pt x="145" y="322"/>
                    <a:pt x="143" y="318"/>
                    <a:pt x="142" y="314"/>
                  </a:cubicBezTo>
                  <a:cubicBezTo>
                    <a:pt x="133" y="287"/>
                    <a:pt x="127" y="260"/>
                    <a:pt x="123" y="231"/>
                  </a:cubicBezTo>
                  <a:cubicBezTo>
                    <a:pt x="121" y="216"/>
                    <a:pt x="121" y="202"/>
                    <a:pt x="120" y="186"/>
                  </a:cubicBezTo>
                  <a:cubicBezTo>
                    <a:pt x="120" y="160"/>
                    <a:pt x="123" y="136"/>
                    <a:pt x="127" y="109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8" name="Freeform 57">
              <a:extLst>
                <a:ext uri="{FF2B5EF4-FFF2-40B4-BE49-F238E27FC236}">
                  <a16:creationId xmlns:a16="http://schemas.microsoft.com/office/drawing/2014/main" xmlns="" id="{9386D8DB-FB5F-4261-897E-B33D9D486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2881" y="3177186"/>
              <a:ext cx="1549743" cy="645610"/>
            </a:xfrm>
            <a:custGeom>
              <a:avLst/>
              <a:gdLst>
                <a:gd name="T0" fmla="*/ 1827 w 2028"/>
                <a:gd name="T1" fmla="*/ 456 h 831"/>
                <a:gd name="T2" fmla="*/ 1854 w 2028"/>
                <a:gd name="T3" fmla="*/ 424 h 831"/>
                <a:gd name="T4" fmla="*/ 1939 w 2028"/>
                <a:gd name="T5" fmla="*/ 301 h 831"/>
                <a:gd name="T6" fmla="*/ 2028 w 2028"/>
                <a:gd name="T7" fmla="*/ 105 h 831"/>
                <a:gd name="T8" fmla="*/ 1783 w 2028"/>
                <a:gd name="T9" fmla="*/ 67 h 831"/>
                <a:gd name="T10" fmla="*/ 1410 w 2028"/>
                <a:gd name="T11" fmla="*/ 27 h 831"/>
                <a:gd name="T12" fmla="*/ 930 w 2028"/>
                <a:gd name="T13" fmla="*/ 8 h 831"/>
                <a:gd name="T14" fmla="*/ 922 w 2028"/>
                <a:gd name="T15" fmla="*/ 11 h 831"/>
                <a:gd name="T16" fmla="*/ 862 w 2028"/>
                <a:gd name="T17" fmla="*/ 14 h 831"/>
                <a:gd name="T18" fmla="*/ 802 w 2028"/>
                <a:gd name="T19" fmla="*/ 23 h 831"/>
                <a:gd name="T20" fmla="*/ 732 w 2028"/>
                <a:gd name="T21" fmla="*/ 36 h 831"/>
                <a:gd name="T22" fmla="*/ 715 w 2028"/>
                <a:gd name="T23" fmla="*/ 43 h 831"/>
                <a:gd name="T24" fmla="*/ 645 w 2028"/>
                <a:gd name="T25" fmla="*/ 61 h 831"/>
                <a:gd name="T26" fmla="*/ 583 w 2028"/>
                <a:gd name="T27" fmla="*/ 82 h 831"/>
                <a:gd name="T28" fmla="*/ 531 w 2028"/>
                <a:gd name="T29" fmla="*/ 104 h 831"/>
                <a:gd name="T30" fmla="*/ 419 w 2028"/>
                <a:gd name="T31" fmla="*/ 163 h 831"/>
                <a:gd name="T32" fmla="*/ 301 w 2028"/>
                <a:gd name="T33" fmla="*/ 248 h 831"/>
                <a:gd name="T34" fmla="*/ 148 w 2028"/>
                <a:gd name="T35" fmla="*/ 403 h 831"/>
                <a:gd name="T36" fmla="*/ 105 w 2028"/>
                <a:gd name="T37" fmla="*/ 461 h 831"/>
                <a:gd name="T38" fmla="*/ 101 w 2028"/>
                <a:gd name="T39" fmla="*/ 471 h 831"/>
                <a:gd name="T40" fmla="*/ 0 w 2028"/>
                <a:gd name="T41" fmla="*/ 652 h 831"/>
                <a:gd name="T42" fmla="*/ 369 w 2028"/>
                <a:gd name="T43" fmla="*/ 454 h 831"/>
                <a:gd name="T44" fmla="*/ 406 w 2028"/>
                <a:gd name="T45" fmla="*/ 441 h 831"/>
                <a:gd name="T46" fmla="*/ 670 w 2028"/>
                <a:gd name="T47" fmla="*/ 386 h 831"/>
                <a:gd name="T48" fmla="*/ 812 w 2028"/>
                <a:gd name="T49" fmla="*/ 379 h 831"/>
                <a:gd name="T50" fmla="*/ 1057 w 2028"/>
                <a:gd name="T51" fmla="*/ 404 h 831"/>
                <a:gd name="T52" fmla="*/ 1075 w 2028"/>
                <a:gd name="T53" fmla="*/ 404 h 831"/>
                <a:gd name="T54" fmla="*/ 1319 w 2028"/>
                <a:gd name="T55" fmla="*/ 406 h 831"/>
                <a:gd name="T56" fmla="*/ 1328 w 2028"/>
                <a:gd name="T57" fmla="*/ 408 h 831"/>
                <a:gd name="T58" fmla="*/ 1413 w 2028"/>
                <a:gd name="T59" fmla="*/ 396 h 831"/>
                <a:gd name="T60" fmla="*/ 1469 w 2028"/>
                <a:gd name="T61" fmla="*/ 386 h 831"/>
                <a:gd name="T62" fmla="*/ 1478 w 2028"/>
                <a:gd name="T63" fmla="*/ 382 h 831"/>
                <a:gd name="T64" fmla="*/ 1689 w 2028"/>
                <a:gd name="T65" fmla="*/ 319 h 831"/>
                <a:gd name="T66" fmla="*/ 968 w 2028"/>
                <a:gd name="T67" fmla="*/ 435 h 831"/>
                <a:gd name="T68" fmla="*/ 800 w 2028"/>
                <a:gd name="T69" fmla="*/ 437 h 831"/>
                <a:gd name="T70" fmla="*/ 790 w 2028"/>
                <a:gd name="T71" fmla="*/ 435 h 831"/>
                <a:gd name="T72" fmla="*/ 577 w 2028"/>
                <a:gd name="T73" fmla="*/ 470 h 831"/>
                <a:gd name="T74" fmla="*/ 291 w 2028"/>
                <a:gd name="T75" fmla="*/ 578 h 831"/>
                <a:gd name="T76" fmla="*/ 275 w 2028"/>
                <a:gd name="T77" fmla="*/ 589 h 831"/>
                <a:gd name="T78" fmla="*/ 30 w 2028"/>
                <a:gd name="T79" fmla="*/ 755 h 831"/>
                <a:gd name="T80" fmla="*/ 98 w 2028"/>
                <a:gd name="T81" fmla="*/ 765 h 831"/>
                <a:gd name="T82" fmla="*/ 161 w 2028"/>
                <a:gd name="T83" fmla="*/ 772 h 831"/>
                <a:gd name="T84" fmla="*/ 211 w 2028"/>
                <a:gd name="T85" fmla="*/ 779 h 831"/>
                <a:gd name="T86" fmla="*/ 634 w 2028"/>
                <a:gd name="T87" fmla="*/ 816 h 831"/>
                <a:gd name="T88" fmla="*/ 993 w 2028"/>
                <a:gd name="T89" fmla="*/ 828 h 831"/>
                <a:gd name="T90" fmla="*/ 1009 w 2028"/>
                <a:gd name="T91" fmla="*/ 825 h 831"/>
                <a:gd name="T92" fmla="*/ 1334 w 2028"/>
                <a:gd name="T93" fmla="*/ 776 h 831"/>
                <a:gd name="T94" fmla="*/ 1658 w 2028"/>
                <a:gd name="T95" fmla="*/ 614 h 831"/>
                <a:gd name="T96" fmla="*/ 1666 w 2028"/>
                <a:gd name="T97" fmla="*/ 606 h 831"/>
                <a:gd name="T98" fmla="*/ 1827 w 2028"/>
                <a:gd name="T99" fmla="*/ 456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28" h="831">
                  <a:moveTo>
                    <a:pt x="1827" y="456"/>
                  </a:moveTo>
                  <a:cubicBezTo>
                    <a:pt x="1835" y="446"/>
                    <a:pt x="1846" y="435"/>
                    <a:pt x="1854" y="424"/>
                  </a:cubicBezTo>
                  <a:cubicBezTo>
                    <a:pt x="1886" y="385"/>
                    <a:pt x="1913" y="345"/>
                    <a:pt x="1939" y="301"/>
                  </a:cubicBezTo>
                  <a:cubicBezTo>
                    <a:pt x="1975" y="237"/>
                    <a:pt x="2005" y="173"/>
                    <a:pt x="2028" y="105"/>
                  </a:cubicBezTo>
                  <a:cubicBezTo>
                    <a:pt x="1948" y="88"/>
                    <a:pt x="1869" y="78"/>
                    <a:pt x="1783" y="67"/>
                  </a:cubicBezTo>
                  <a:cubicBezTo>
                    <a:pt x="1655" y="52"/>
                    <a:pt x="1537" y="40"/>
                    <a:pt x="1410" y="27"/>
                  </a:cubicBezTo>
                  <a:cubicBezTo>
                    <a:pt x="1246" y="14"/>
                    <a:pt x="1095" y="0"/>
                    <a:pt x="930" y="8"/>
                  </a:cubicBezTo>
                  <a:cubicBezTo>
                    <a:pt x="928" y="8"/>
                    <a:pt x="925" y="11"/>
                    <a:pt x="922" y="11"/>
                  </a:cubicBezTo>
                  <a:cubicBezTo>
                    <a:pt x="902" y="12"/>
                    <a:pt x="882" y="13"/>
                    <a:pt x="862" y="14"/>
                  </a:cubicBezTo>
                  <a:cubicBezTo>
                    <a:pt x="842" y="18"/>
                    <a:pt x="822" y="19"/>
                    <a:pt x="802" y="23"/>
                  </a:cubicBezTo>
                  <a:cubicBezTo>
                    <a:pt x="778" y="28"/>
                    <a:pt x="755" y="30"/>
                    <a:pt x="732" y="36"/>
                  </a:cubicBezTo>
                  <a:cubicBezTo>
                    <a:pt x="727" y="39"/>
                    <a:pt x="721" y="41"/>
                    <a:pt x="715" y="43"/>
                  </a:cubicBezTo>
                  <a:cubicBezTo>
                    <a:pt x="689" y="46"/>
                    <a:pt x="668" y="52"/>
                    <a:pt x="645" y="61"/>
                  </a:cubicBezTo>
                  <a:cubicBezTo>
                    <a:pt x="625" y="70"/>
                    <a:pt x="603" y="72"/>
                    <a:pt x="583" y="82"/>
                  </a:cubicBezTo>
                  <a:cubicBezTo>
                    <a:pt x="566" y="91"/>
                    <a:pt x="548" y="97"/>
                    <a:pt x="531" y="104"/>
                  </a:cubicBezTo>
                  <a:cubicBezTo>
                    <a:pt x="492" y="121"/>
                    <a:pt x="457" y="142"/>
                    <a:pt x="419" y="163"/>
                  </a:cubicBezTo>
                  <a:cubicBezTo>
                    <a:pt x="376" y="190"/>
                    <a:pt x="340" y="217"/>
                    <a:pt x="301" y="248"/>
                  </a:cubicBezTo>
                  <a:cubicBezTo>
                    <a:pt x="244" y="295"/>
                    <a:pt x="194" y="344"/>
                    <a:pt x="148" y="403"/>
                  </a:cubicBezTo>
                  <a:cubicBezTo>
                    <a:pt x="134" y="423"/>
                    <a:pt x="120" y="441"/>
                    <a:pt x="105" y="461"/>
                  </a:cubicBezTo>
                  <a:cubicBezTo>
                    <a:pt x="102" y="464"/>
                    <a:pt x="104" y="468"/>
                    <a:pt x="101" y="471"/>
                  </a:cubicBezTo>
                  <a:cubicBezTo>
                    <a:pt x="59" y="528"/>
                    <a:pt x="29" y="589"/>
                    <a:pt x="0" y="652"/>
                  </a:cubicBezTo>
                  <a:cubicBezTo>
                    <a:pt x="112" y="568"/>
                    <a:pt x="236" y="503"/>
                    <a:pt x="369" y="454"/>
                  </a:cubicBezTo>
                  <a:cubicBezTo>
                    <a:pt x="381" y="450"/>
                    <a:pt x="394" y="445"/>
                    <a:pt x="406" y="441"/>
                  </a:cubicBezTo>
                  <a:cubicBezTo>
                    <a:pt x="493" y="414"/>
                    <a:pt x="578" y="397"/>
                    <a:pt x="670" y="386"/>
                  </a:cubicBezTo>
                  <a:cubicBezTo>
                    <a:pt x="718" y="381"/>
                    <a:pt x="764" y="379"/>
                    <a:pt x="812" y="379"/>
                  </a:cubicBezTo>
                  <a:cubicBezTo>
                    <a:pt x="895" y="380"/>
                    <a:pt x="971" y="390"/>
                    <a:pt x="1057" y="404"/>
                  </a:cubicBezTo>
                  <a:cubicBezTo>
                    <a:pt x="1063" y="405"/>
                    <a:pt x="1069" y="403"/>
                    <a:pt x="1075" y="404"/>
                  </a:cubicBezTo>
                  <a:cubicBezTo>
                    <a:pt x="1160" y="414"/>
                    <a:pt x="1236" y="416"/>
                    <a:pt x="1319" y="406"/>
                  </a:cubicBezTo>
                  <a:cubicBezTo>
                    <a:pt x="1322" y="406"/>
                    <a:pt x="1326" y="408"/>
                    <a:pt x="1328" y="408"/>
                  </a:cubicBezTo>
                  <a:cubicBezTo>
                    <a:pt x="1358" y="405"/>
                    <a:pt x="1383" y="402"/>
                    <a:pt x="1413" y="396"/>
                  </a:cubicBezTo>
                  <a:cubicBezTo>
                    <a:pt x="1433" y="393"/>
                    <a:pt x="1450" y="389"/>
                    <a:pt x="1469" y="386"/>
                  </a:cubicBezTo>
                  <a:cubicBezTo>
                    <a:pt x="1473" y="385"/>
                    <a:pt x="1474" y="384"/>
                    <a:pt x="1478" y="382"/>
                  </a:cubicBezTo>
                  <a:cubicBezTo>
                    <a:pt x="1553" y="367"/>
                    <a:pt x="1620" y="346"/>
                    <a:pt x="1689" y="319"/>
                  </a:cubicBezTo>
                  <a:cubicBezTo>
                    <a:pt x="1466" y="424"/>
                    <a:pt x="1213" y="466"/>
                    <a:pt x="968" y="435"/>
                  </a:cubicBezTo>
                  <a:cubicBezTo>
                    <a:pt x="912" y="435"/>
                    <a:pt x="857" y="430"/>
                    <a:pt x="800" y="437"/>
                  </a:cubicBezTo>
                  <a:cubicBezTo>
                    <a:pt x="797" y="437"/>
                    <a:pt x="793" y="435"/>
                    <a:pt x="790" y="435"/>
                  </a:cubicBezTo>
                  <a:cubicBezTo>
                    <a:pt x="715" y="443"/>
                    <a:pt x="650" y="451"/>
                    <a:pt x="577" y="470"/>
                  </a:cubicBezTo>
                  <a:cubicBezTo>
                    <a:pt x="475" y="495"/>
                    <a:pt x="384" y="532"/>
                    <a:pt x="291" y="578"/>
                  </a:cubicBezTo>
                  <a:cubicBezTo>
                    <a:pt x="286" y="581"/>
                    <a:pt x="281" y="586"/>
                    <a:pt x="275" y="589"/>
                  </a:cubicBezTo>
                  <a:cubicBezTo>
                    <a:pt x="185" y="635"/>
                    <a:pt x="107" y="693"/>
                    <a:pt x="30" y="755"/>
                  </a:cubicBezTo>
                  <a:cubicBezTo>
                    <a:pt x="53" y="762"/>
                    <a:pt x="73" y="761"/>
                    <a:pt x="98" y="765"/>
                  </a:cubicBezTo>
                  <a:cubicBezTo>
                    <a:pt x="119" y="769"/>
                    <a:pt x="140" y="772"/>
                    <a:pt x="161" y="772"/>
                  </a:cubicBezTo>
                  <a:cubicBezTo>
                    <a:pt x="179" y="774"/>
                    <a:pt x="195" y="777"/>
                    <a:pt x="211" y="779"/>
                  </a:cubicBezTo>
                  <a:cubicBezTo>
                    <a:pt x="356" y="795"/>
                    <a:pt x="490" y="807"/>
                    <a:pt x="634" y="816"/>
                  </a:cubicBezTo>
                  <a:cubicBezTo>
                    <a:pt x="757" y="823"/>
                    <a:pt x="871" y="831"/>
                    <a:pt x="993" y="828"/>
                  </a:cubicBezTo>
                  <a:cubicBezTo>
                    <a:pt x="998" y="828"/>
                    <a:pt x="1004" y="825"/>
                    <a:pt x="1009" y="825"/>
                  </a:cubicBezTo>
                  <a:cubicBezTo>
                    <a:pt x="1121" y="823"/>
                    <a:pt x="1226" y="806"/>
                    <a:pt x="1334" y="776"/>
                  </a:cubicBezTo>
                  <a:cubicBezTo>
                    <a:pt x="1454" y="741"/>
                    <a:pt x="1557" y="687"/>
                    <a:pt x="1658" y="614"/>
                  </a:cubicBezTo>
                  <a:cubicBezTo>
                    <a:pt x="1661" y="611"/>
                    <a:pt x="1664" y="609"/>
                    <a:pt x="1666" y="606"/>
                  </a:cubicBezTo>
                  <a:cubicBezTo>
                    <a:pt x="1727" y="562"/>
                    <a:pt x="1778" y="512"/>
                    <a:pt x="1827" y="45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9" name="Freeform 58">
              <a:extLst>
                <a:ext uri="{FF2B5EF4-FFF2-40B4-BE49-F238E27FC236}">
                  <a16:creationId xmlns:a16="http://schemas.microsoft.com/office/drawing/2014/main" xmlns="" id="{280C3319-C672-4813-AB57-051FA254B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8426" y="1762594"/>
              <a:ext cx="542116" cy="1333143"/>
            </a:xfrm>
            <a:custGeom>
              <a:avLst/>
              <a:gdLst>
                <a:gd name="T0" fmla="*/ 634 w 709"/>
                <a:gd name="T1" fmla="*/ 0 h 1715"/>
                <a:gd name="T2" fmla="*/ 663 w 709"/>
                <a:gd name="T3" fmla="*/ 209 h 1715"/>
                <a:gd name="T4" fmla="*/ 691 w 709"/>
                <a:gd name="T5" fmla="*/ 526 h 1715"/>
                <a:gd name="T6" fmla="*/ 700 w 709"/>
                <a:gd name="T7" fmla="*/ 935 h 1715"/>
                <a:gd name="T8" fmla="*/ 697 w 709"/>
                <a:gd name="T9" fmla="*/ 941 h 1715"/>
                <a:gd name="T10" fmla="*/ 694 w 709"/>
                <a:gd name="T11" fmla="*/ 992 h 1715"/>
                <a:gd name="T12" fmla="*/ 685 w 709"/>
                <a:gd name="T13" fmla="*/ 1044 h 1715"/>
                <a:gd name="T14" fmla="*/ 673 w 709"/>
                <a:gd name="T15" fmla="*/ 1103 h 1715"/>
                <a:gd name="T16" fmla="*/ 667 w 709"/>
                <a:gd name="T17" fmla="*/ 1117 h 1715"/>
                <a:gd name="T18" fmla="*/ 651 w 709"/>
                <a:gd name="T19" fmla="*/ 1176 h 1715"/>
                <a:gd name="T20" fmla="*/ 632 w 709"/>
                <a:gd name="T21" fmla="*/ 1228 h 1715"/>
                <a:gd name="T22" fmla="*/ 613 w 709"/>
                <a:gd name="T23" fmla="*/ 1273 h 1715"/>
                <a:gd name="T24" fmla="*/ 561 w 709"/>
                <a:gd name="T25" fmla="*/ 1367 h 1715"/>
                <a:gd name="T26" fmla="*/ 487 w 709"/>
                <a:gd name="T27" fmla="*/ 1466 h 1715"/>
                <a:gd name="T28" fmla="*/ 353 w 709"/>
                <a:gd name="T29" fmla="*/ 1593 h 1715"/>
                <a:gd name="T30" fmla="*/ 303 w 709"/>
                <a:gd name="T31" fmla="*/ 1629 h 1715"/>
                <a:gd name="T32" fmla="*/ 295 w 709"/>
                <a:gd name="T33" fmla="*/ 1633 h 1715"/>
                <a:gd name="T34" fmla="*/ 139 w 709"/>
                <a:gd name="T35" fmla="*/ 1715 h 1715"/>
                <a:gd name="T36" fmla="*/ 312 w 709"/>
                <a:gd name="T37" fmla="*/ 1405 h 1715"/>
                <a:gd name="T38" fmla="*/ 324 w 709"/>
                <a:gd name="T39" fmla="*/ 1374 h 1715"/>
                <a:gd name="T40" fmla="*/ 375 w 709"/>
                <a:gd name="T41" fmla="*/ 1150 h 1715"/>
                <a:gd name="T42" fmla="*/ 383 w 709"/>
                <a:gd name="T43" fmla="*/ 1030 h 1715"/>
                <a:gd name="T44" fmla="*/ 365 w 709"/>
                <a:gd name="T45" fmla="*/ 821 h 1715"/>
                <a:gd name="T46" fmla="*/ 365 w 709"/>
                <a:gd name="T47" fmla="*/ 805 h 1715"/>
                <a:gd name="T48" fmla="*/ 367 w 709"/>
                <a:gd name="T49" fmla="*/ 598 h 1715"/>
                <a:gd name="T50" fmla="*/ 366 w 709"/>
                <a:gd name="T51" fmla="*/ 591 h 1715"/>
                <a:gd name="T52" fmla="*/ 377 w 709"/>
                <a:gd name="T53" fmla="*/ 519 h 1715"/>
                <a:gd name="T54" fmla="*/ 386 w 709"/>
                <a:gd name="T55" fmla="*/ 471 h 1715"/>
                <a:gd name="T56" fmla="*/ 390 w 709"/>
                <a:gd name="T57" fmla="*/ 463 h 1715"/>
                <a:gd name="T58" fmla="*/ 447 w 709"/>
                <a:gd name="T59" fmla="*/ 285 h 1715"/>
                <a:gd name="T60" fmla="*/ 337 w 709"/>
                <a:gd name="T61" fmla="*/ 896 h 1715"/>
                <a:gd name="T62" fmla="*/ 334 w 709"/>
                <a:gd name="T63" fmla="*/ 1039 h 1715"/>
                <a:gd name="T64" fmla="*/ 335 w 709"/>
                <a:gd name="T65" fmla="*/ 1047 h 1715"/>
                <a:gd name="T66" fmla="*/ 303 w 709"/>
                <a:gd name="T67" fmla="*/ 1228 h 1715"/>
                <a:gd name="T68" fmla="*/ 206 w 709"/>
                <a:gd name="T69" fmla="*/ 1469 h 1715"/>
                <a:gd name="T70" fmla="*/ 197 w 709"/>
                <a:gd name="T71" fmla="*/ 1483 h 1715"/>
                <a:gd name="T72" fmla="*/ 52 w 709"/>
                <a:gd name="T73" fmla="*/ 1688 h 1715"/>
                <a:gd name="T74" fmla="*/ 44 w 709"/>
                <a:gd name="T75" fmla="*/ 1630 h 1715"/>
                <a:gd name="T76" fmla="*/ 39 w 709"/>
                <a:gd name="T77" fmla="*/ 1577 h 1715"/>
                <a:gd name="T78" fmla="*/ 34 w 709"/>
                <a:gd name="T79" fmla="*/ 1535 h 1715"/>
                <a:gd name="T80" fmla="*/ 9 w 709"/>
                <a:gd name="T81" fmla="*/ 1174 h 1715"/>
                <a:gd name="T82" fmla="*/ 4 w 709"/>
                <a:gd name="T83" fmla="*/ 869 h 1715"/>
                <a:gd name="T84" fmla="*/ 7 w 709"/>
                <a:gd name="T85" fmla="*/ 856 h 1715"/>
                <a:gd name="T86" fmla="*/ 54 w 709"/>
                <a:gd name="T87" fmla="*/ 580 h 1715"/>
                <a:gd name="T88" fmla="*/ 196 w 709"/>
                <a:gd name="T89" fmla="*/ 307 h 1715"/>
                <a:gd name="T90" fmla="*/ 203 w 709"/>
                <a:gd name="T91" fmla="*/ 300 h 1715"/>
                <a:gd name="T92" fmla="*/ 332 w 709"/>
                <a:gd name="T93" fmla="*/ 166 h 1715"/>
                <a:gd name="T94" fmla="*/ 360 w 709"/>
                <a:gd name="T95" fmla="*/ 144 h 1715"/>
                <a:gd name="T96" fmla="*/ 466 w 709"/>
                <a:gd name="T97" fmla="*/ 73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09" h="1715">
                  <a:moveTo>
                    <a:pt x="634" y="0"/>
                  </a:moveTo>
                  <a:cubicBezTo>
                    <a:pt x="647" y="69"/>
                    <a:pt x="654" y="136"/>
                    <a:pt x="663" y="209"/>
                  </a:cubicBezTo>
                  <a:cubicBezTo>
                    <a:pt x="673" y="318"/>
                    <a:pt x="681" y="418"/>
                    <a:pt x="691" y="526"/>
                  </a:cubicBezTo>
                  <a:cubicBezTo>
                    <a:pt x="700" y="666"/>
                    <a:pt x="709" y="795"/>
                    <a:pt x="700" y="935"/>
                  </a:cubicBezTo>
                  <a:cubicBezTo>
                    <a:pt x="700" y="937"/>
                    <a:pt x="697" y="939"/>
                    <a:pt x="697" y="941"/>
                  </a:cubicBezTo>
                  <a:cubicBezTo>
                    <a:pt x="696" y="958"/>
                    <a:pt x="695" y="975"/>
                    <a:pt x="694" y="992"/>
                  </a:cubicBezTo>
                  <a:cubicBezTo>
                    <a:pt x="690" y="1009"/>
                    <a:pt x="689" y="1027"/>
                    <a:pt x="685" y="1044"/>
                  </a:cubicBezTo>
                  <a:cubicBezTo>
                    <a:pt x="680" y="1064"/>
                    <a:pt x="679" y="1083"/>
                    <a:pt x="673" y="1103"/>
                  </a:cubicBezTo>
                  <a:cubicBezTo>
                    <a:pt x="671" y="1107"/>
                    <a:pt x="669" y="1112"/>
                    <a:pt x="667" y="1117"/>
                  </a:cubicBezTo>
                  <a:cubicBezTo>
                    <a:pt x="664" y="1139"/>
                    <a:pt x="659" y="1157"/>
                    <a:pt x="651" y="1176"/>
                  </a:cubicBezTo>
                  <a:cubicBezTo>
                    <a:pt x="643" y="1193"/>
                    <a:pt x="640" y="1211"/>
                    <a:pt x="632" y="1228"/>
                  </a:cubicBezTo>
                  <a:cubicBezTo>
                    <a:pt x="624" y="1243"/>
                    <a:pt x="618" y="1258"/>
                    <a:pt x="613" y="1273"/>
                  </a:cubicBezTo>
                  <a:cubicBezTo>
                    <a:pt x="598" y="1305"/>
                    <a:pt x="579" y="1335"/>
                    <a:pt x="561" y="1367"/>
                  </a:cubicBezTo>
                  <a:cubicBezTo>
                    <a:pt x="538" y="1403"/>
                    <a:pt x="513" y="1433"/>
                    <a:pt x="487" y="1466"/>
                  </a:cubicBezTo>
                  <a:cubicBezTo>
                    <a:pt x="446" y="1513"/>
                    <a:pt x="403" y="1555"/>
                    <a:pt x="353" y="1593"/>
                  </a:cubicBezTo>
                  <a:cubicBezTo>
                    <a:pt x="336" y="1606"/>
                    <a:pt x="320" y="1617"/>
                    <a:pt x="303" y="1629"/>
                  </a:cubicBezTo>
                  <a:cubicBezTo>
                    <a:pt x="300" y="1631"/>
                    <a:pt x="297" y="1630"/>
                    <a:pt x="295" y="1633"/>
                  </a:cubicBezTo>
                  <a:cubicBezTo>
                    <a:pt x="245" y="1667"/>
                    <a:pt x="193" y="1692"/>
                    <a:pt x="139" y="1715"/>
                  </a:cubicBezTo>
                  <a:cubicBezTo>
                    <a:pt x="212" y="1622"/>
                    <a:pt x="269" y="1518"/>
                    <a:pt x="312" y="1405"/>
                  </a:cubicBezTo>
                  <a:cubicBezTo>
                    <a:pt x="316" y="1395"/>
                    <a:pt x="321" y="1384"/>
                    <a:pt x="324" y="1374"/>
                  </a:cubicBezTo>
                  <a:cubicBezTo>
                    <a:pt x="349" y="1300"/>
                    <a:pt x="364" y="1228"/>
                    <a:pt x="375" y="1150"/>
                  </a:cubicBezTo>
                  <a:cubicBezTo>
                    <a:pt x="380" y="1109"/>
                    <a:pt x="382" y="1071"/>
                    <a:pt x="383" y="1030"/>
                  </a:cubicBezTo>
                  <a:cubicBezTo>
                    <a:pt x="383" y="959"/>
                    <a:pt x="376" y="894"/>
                    <a:pt x="365" y="821"/>
                  </a:cubicBezTo>
                  <a:cubicBezTo>
                    <a:pt x="364" y="816"/>
                    <a:pt x="366" y="811"/>
                    <a:pt x="365" y="805"/>
                  </a:cubicBezTo>
                  <a:cubicBezTo>
                    <a:pt x="358" y="734"/>
                    <a:pt x="357" y="669"/>
                    <a:pt x="367" y="598"/>
                  </a:cubicBezTo>
                  <a:cubicBezTo>
                    <a:pt x="367" y="596"/>
                    <a:pt x="366" y="593"/>
                    <a:pt x="366" y="591"/>
                  </a:cubicBezTo>
                  <a:cubicBezTo>
                    <a:pt x="369" y="566"/>
                    <a:pt x="372" y="544"/>
                    <a:pt x="377" y="519"/>
                  </a:cubicBezTo>
                  <a:cubicBezTo>
                    <a:pt x="381" y="502"/>
                    <a:pt x="384" y="487"/>
                    <a:pt x="386" y="471"/>
                  </a:cubicBezTo>
                  <a:cubicBezTo>
                    <a:pt x="388" y="468"/>
                    <a:pt x="389" y="467"/>
                    <a:pt x="390" y="463"/>
                  </a:cubicBezTo>
                  <a:cubicBezTo>
                    <a:pt x="404" y="400"/>
                    <a:pt x="423" y="343"/>
                    <a:pt x="447" y="285"/>
                  </a:cubicBezTo>
                  <a:cubicBezTo>
                    <a:pt x="355" y="473"/>
                    <a:pt x="315" y="688"/>
                    <a:pt x="337" y="896"/>
                  </a:cubicBezTo>
                  <a:cubicBezTo>
                    <a:pt x="337" y="944"/>
                    <a:pt x="340" y="991"/>
                    <a:pt x="334" y="1039"/>
                  </a:cubicBezTo>
                  <a:cubicBezTo>
                    <a:pt x="334" y="1042"/>
                    <a:pt x="335" y="1045"/>
                    <a:pt x="335" y="1047"/>
                  </a:cubicBezTo>
                  <a:cubicBezTo>
                    <a:pt x="327" y="1111"/>
                    <a:pt x="319" y="1167"/>
                    <a:pt x="303" y="1228"/>
                  </a:cubicBezTo>
                  <a:cubicBezTo>
                    <a:pt x="279" y="1314"/>
                    <a:pt x="247" y="1391"/>
                    <a:pt x="206" y="1469"/>
                  </a:cubicBezTo>
                  <a:cubicBezTo>
                    <a:pt x="204" y="1474"/>
                    <a:pt x="199" y="1478"/>
                    <a:pt x="197" y="1483"/>
                  </a:cubicBezTo>
                  <a:cubicBezTo>
                    <a:pt x="156" y="1559"/>
                    <a:pt x="106" y="1624"/>
                    <a:pt x="52" y="1688"/>
                  </a:cubicBezTo>
                  <a:cubicBezTo>
                    <a:pt x="46" y="1669"/>
                    <a:pt x="48" y="1652"/>
                    <a:pt x="44" y="1630"/>
                  </a:cubicBezTo>
                  <a:cubicBezTo>
                    <a:pt x="41" y="1613"/>
                    <a:pt x="39" y="1595"/>
                    <a:pt x="39" y="1577"/>
                  </a:cubicBezTo>
                  <a:cubicBezTo>
                    <a:pt x="38" y="1562"/>
                    <a:pt x="36" y="1548"/>
                    <a:pt x="34" y="1535"/>
                  </a:cubicBezTo>
                  <a:cubicBezTo>
                    <a:pt x="22" y="1411"/>
                    <a:pt x="14" y="1297"/>
                    <a:pt x="9" y="1174"/>
                  </a:cubicBezTo>
                  <a:cubicBezTo>
                    <a:pt x="5" y="1070"/>
                    <a:pt x="0" y="973"/>
                    <a:pt x="4" y="869"/>
                  </a:cubicBezTo>
                  <a:cubicBezTo>
                    <a:pt x="4" y="865"/>
                    <a:pt x="7" y="860"/>
                    <a:pt x="7" y="856"/>
                  </a:cubicBezTo>
                  <a:cubicBezTo>
                    <a:pt x="10" y="760"/>
                    <a:pt x="27" y="672"/>
                    <a:pt x="54" y="580"/>
                  </a:cubicBezTo>
                  <a:cubicBezTo>
                    <a:pt x="85" y="479"/>
                    <a:pt x="132" y="392"/>
                    <a:pt x="196" y="307"/>
                  </a:cubicBezTo>
                  <a:cubicBezTo>
                    <a:pt x="198" y="305"/>
                    <a:pt x="200" y="303"/>
                    <a:pt x="203" y="300"/>
                  </a:cubicBezTo>
                  <a:cubicBezTo>
                    <a:pt x="241" y="249"/>
                    <a:pt x="284" y="207"/>
                    <a:pt x="332" y="166"/>
                  </a:cubicBezTo>
                  <a:cubicBezTo>
                    <a:pt x="341" y="159"/>
                    <a:pt x="351" y="150"/>
                    <a:pt x="360" y="144"/>
                  </a:cubicBezTo>
                  <a:cubicBezTo>
                    <a:pt x="394" y="117"/>
                    <a:pt x="428" y="94"/>
                    <a:pt x="466" y="73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0" name="Freeform 59">
              <a:extLst>
                <a:ext uri="{FF2B5EF4-FFF2-40B4-BE49-F238E27FC236}">
                  <a16:creationId xmlns:a16="http://schemas.microsoft.com/office/drawing/2014/main" xmlns="" id="{6F1DA05D-4B55-49CE-84F6-C4075960B9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4287" y="2700465"/>
              <a:ext cx="1119586" cy="465941"/>
            </a:xfrm>
            <a:custGeom>
              <a:avLst/>
              <a:gdLst>
                <a:gd name="T0" fmla="*/ 1319 w 1465"/>
                <a:gd name="T1" fmla="*/ 329 h 600"/>
                <a:gd name="T2" fmla="*/ 1339 w 1465"/>
                <a:gd name="T3" fmla="*/ 306 h 600"/>
                <a:gd name="T4" fmla="*/ 1401 w 1465"/>
                <a:gd name="T5" fmla="*/ 217 h 600"/>
                <a:gd name="T6" fmla="*/ 1465 w 1465"/>
                <a:gd name="T7" fmla="*/ 76 h 600"/>
                <a:gd name="T8" fmla="*/ 1288 w 1465"/>
                <a:gd name="T9" fmla="*/ 48 h 600"/>
                <a:gd name="T10" fmla="*/ 1019 w 1465"/>
                <a:gd name="T11" fmla="*/ 20 h 600"/>
                <a:gd name="T12" fmla="*/ 672 w 1465"/>
                <a:gd name="T13" fmla="*/ 6 h 600"/>
                <a:gd name="T14" fmla="*/ 666 w 1465"/>
                <a:gd name="T15" fmla="*/ 8 h 600"/>
                <a:gd name="T16" fmla="*/ 623 w 1465"/>
                <a:gd name="T17" fmla="*/ 10 h 600"/>
                <a:gd name="T18" fmla="*/ 579 w 1465"/>
                <a:gd name="T19" fmla="*/ 17 h 600"/>
                <a:gd name="T20" fmla="*/ 529 w 1465"/>
                <a:gd name="T21" fmla="*/ 26 h 600"/>
                <a:gd name="T22" fmla="*/ 516 w 1465"/>
                <a:gd name="T23" fmla="*/ 31 h 600"/>
                <a:gd name="T24" fmla="*/ 466 w 1465"/>
                <a:gd name="T25" fmla="*/ 44 h 600"/>
                <a:gd name="T26" fmla="*/ 421 w 1465"/>
                <a:gd name="T27" fmla="*/ 59 h 600"/>
                <a:gd name="T28" fmla="*/ 383 w 1465"/>
                <a:gd name="T29" fmla="*/ 75 h 600"/>
                <a:gd name="T30" fmla="*/ 303 w 1465"/>
                <a:gd name="T31" fmla="*/ 118 h 600"/>
                <a:gd name="T32" fmla="*/ 217 w 1465"/>
                <a:gd name="T33" fmla="*/ 179 h 600"/>
                <a:gd name="T34" fmla="*/ 107 w 1465"/>
                <a:gd name="T35" fmla="*/ 291 h 600"/>
                <a:gd name="T36" fmla="*/ 76 w 1465"/>
                <a:gd name="T37" fmla="*/ 333 h 600"/>
                <a:gd name="T38" fmla="*/ 73 w 1465"/>
                <a:gd name="T39" fmla="*/ 340 h 600"/>
                <a:gd name="T40" fmla="*/ 0 w 1465"/>
                <a:gd name="T41" fmla="*/ 471 h 600"/>
                <a:gd name="T42" fmla="*/ 266 w 1465"/>
                <a:gd name="T43" fmla="*/ 328 h 600"/>
                <a:gd name="T44" fmla="*/ 293 w 1465"/>
                <a:gd name="T45" fmla="*/ 319 h 600"/>
                <a:gd name="T46" fmla="*/ 484 w 1465"/>
                <a:gd name="T47" fmla="*/ 279 h 600"/>
                <a:gd name="T48" fmla="*/ 586 w 1465"/>
                <a:gd name="T49" fmla="*/ 274 h 600"/>
                <a:gd name="T50" fmla="*/ 763 w 1465"/>
                <a:gd name="T51" fmla="*/ 292 h 600"/>
                <a:gd name="T52" fmla="*/ 777 w 1465"/>
                <a:gd name="T53" fmla="*/ 292 h 600"/>
                <a:gd name="T54" fmla="*/ 953 w 1465"/>
                <a:gd name="T55" fmla="*/ 293 h 600"/>
                <a:gd name="T56" fmla="*/ 959 w 1465"/>
                <a:gd name="T57" fmla="*/ 294 h 600"/>
                <a:gd name="T58" fmla="*/ 1020 w 1465"/>
                <a:gd name="T59" fmla="*/ 286 h 600"/>
                <a:gd name="T60" fmla="*/ 1061 w 1465"/>
                <a:gd name="T61" fmla="*/ 279 h 600"/>
                <a:gd name="T62" fmla="*/ 1068 w 1465"/>
                <a:gd name="T63" fmla="*/ 276 h 600"/>
                <a:gd name="T64" fmla="*/ 1220 w 1465"/>
                <a:gd name="T65" fmla="*/ 230 h 600"/>
                <a:gd name="T66" fmla="*/ 699 w 1465"/>
                <a:gd name="T67" fmla="*/ 314 h 600"/>
                <a:gd name="T68" fmla="*/ 577 w 1465"/>
                <a:gd name="T69" fmla="*/ 315 h 600"/>
                <a:gd name="T70" fmla="*/ 571 w 1465"/>
                <a:gd name="T71" fmla="*/ 314 h 600"/>
                <a:gd name="T72" fmla="*/ 417 w 1465"/>
                <a:gd name="T73" fmla="*/ 339 h 600"/>
                <a:gd name="T74" fmla="*/ 210 w 1465"/>
                <a:gd name="T75" fmla="*/ 417 h 600"/>
                <a:gd name="T76" fmla="*/ 199 w 1465"/>
                <a:gd name="T77" fmla="*/ 425 h 600"/>
                <a:gd name="T78" fmla="*/ 22 w 1465"/>
                <a:gd name="T79" fmla="*/ 545 h 600"/>
                <a:gd name="T80" fmla="*/ 71 w 1465"/>
                <a:gd name="T81" fmla="*/ 553 h 600"/>
                <a:gd name="T82" fmla="*/ 116 w 1465"/>
                <a:gd name="T83" fmla="*/ 558 h 600"/>
                <a:gd name="T84" fmla="*/ 152 w 1465"/>
                <a:gd name="T85" fmla="*/ 563 h 600"/>
                <a:gd name="T86" fmla="*/ 458 w 1465"/>
                <a:gd name="T87" fmla="*/ 590 h 600"/>
                <a:gd name="T88" fmla="*/ 717 w 1465"/>
                <a:gd name="T89" fmla="*/ 598 h 600"/>
                <a:gd name="T90" fmla="*/ 729 w 1465"/>
                <a:gd name="T91" fmla="*/ 596 h 600"/>
                <a:gd name="T92" fmla="*/ 964 w 1465"/>
                <a:gd name="T93" fmla="*/ 560 h 600"/>
                <a:gd name="T94" fmla="*/ 1198 w 1465"/>
                <a:gd name="T95" fmla="*/ 443 h 600"/>
                <a:gd name="T96" fmla="*/ 1204 w 1465"/>
                <a:gd name="T97" fmla="*/ 438 h 600"/>
                <a:gd name="T98" fmla="*/ 1319 w 1465"/>
                <a:gd name="T99" fmla="*/ 329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65" h="600">
                  <a:moveTo>
                    <a:pt x="1319" y="329"/>
                  </a:moveTo>
                  <a:cubicBezTo>
                    <a:pt x="1325" y="322"/>
                    <a:pt x="1333" y="314"/>
                    <a:pt x="1339" y="306"/>
                  </a:cubicBezTo>
                  <a:cubicBezTo>
                    <a:pt x="1362" y="278"/>
                    <a:pt x="1382" y="249"/>
                    <a:pt x="1401" y="217"/>
                  </a:cubicBezTo>
                  <a:cubicBezTo>
                    <a:pt x="1426" y="171"/>
                    <a:pt x="1448" y="125"/>
                    <a:pt x="1465" y="76"/>
                  </a:cubicBezTo>
                  <a:cubicBezTo>
                    <a:pt x="1407" y="63"/>
                    <a:pt x="1350" y="56"/>
                    <a:pt x="1288" y="48"/>
                  </a:cubicBezTo>
                  <a:cubicBezTo>
                    <a:pt x="1195" y="37"/>
                    <a:pt x="1110" y="29"/>
                    <a:pt x="1019" y="20"/>
                  </a:cubicBezTo>
                  <a:cubicBezTo>
                    <a:pt x="900" y="10"/>
                    <a:pt x="791" y="0"/>
                    <a:pt x="672" y="6"/>
                  </a:cubicBezTo>
                  <a:cubicBezTo>
                    <a:pt x="670" y="6"/>
                    <a:pt x="668" y="8"/>
                    <a:pt x="666" y="8"/>
                  </a:cubicBezTo>
                  <a:cubicBezTo>
                    <a:pt x="652" y="9"/>
                    <a:pt x="637" y="9"/>
                    <a:pt x="623" y="10"/>
                  </a:cubicBezTo>
                  <a:cubicBezTo>
                    <a:pt x="608" y="13"/>
                    <a:pt x="593" y="14"/>
                    <a:pt x="579" y="17"/>
                  </a:cubicBezTo>
                  <a:cubicBezTo>
                    <a:pt x="562" y="20"/>
                    <a:pt x="545" y="21"/>
                    <a:pt x="529" y="26"/>
                  </a:cubicBezTo>
                  <a:cubicBezTo>
                    <a:pt x="525" y="28"/>
                    <a:pt x="521" y="30"/>
                    <a:pt x="516" y="31"/>
                  </a:cubicBezTo>
                  <a:cubicBezTo>
                    <a:pt x="498" y="33"/>
                    <a:pt x="482" y="37"/>
                    <a:pt x="466" y="44"/>
                  </a:cubicBezTo>
                  <a:cubicBezTo>
                    <a:pt x="451" y="50"/>
                    <a:pt x="436" y="52"/>
                    <a:pt x="421" y="59"/>
                  </a:cubicBezTo>
                  <a:cubicBezTo>
                    <a:pt x="408" y="65"/>
                    <a:pt x="396" y="70"/>
                    <a:pt x="383" y="75"/>
                  </a:cubicBezTo>
                  <a:cubicBezTo>
                    <a:pt x="355" y="87"/>
                    <a:pt x="330" y="102"/>
                    <a:pt x="303" y="118"/>
                  </a:cubicBezTo>
                  <a:cubicBezTo>
                    <a:pt x="272" y="137"/>
                    <a:pt x="245" y="157"/>
                    <a:pt x="217" y="179"/>
                  </a:cubicBezTo>
                  <a:cubicBezTo>
                    <a:pt x="176" y="213"/>
                    <a:pt x="140" y="249"/>
                    <a:pt x="107" y="291"/>
                  </a:cubicBezTo>
                  <a:cubicBezTo>
                    <a:pt x="96" y="305"/>
                    <a:pt x="86" y="319"/>
                    <a:pt x="76" y="333"/>
                  </a:cubicBezTo>
                  <a:cubicBezTo>
                    <a:pt x="74" y="335"/>
                    <a:pt x="75" y="338"/>
                    <a:pt x="73" y="340"/>
                  </a:cubicBezTo>
                  <a:cubicBezTo>
                    <a:pt x="42" y="381"/>
                    <a:pt x="21" y="425"/>
                    <a:pt x="0" y="471"/>
                  </a:cubicBezTo>
                  <a:cubicBezTo>
                    <a:pt x="81" y="411"/>
                    <a:pt x="170" y="363"/>
                    <a:pt x="266" y="328"/>
                  </a:cubicBezTo>
                  <a:cubicBezTo>
                    <a:pt x="275" y="325"/>
                    <a:pt x="284" y="321"/>
                    <a:pt x="293" y="319"/>
                  </a:cubicBezTo>
                  <a:cubicBezTo>
                    <a:pt x="356" y="299"/>
                    <a:pt x="417" y="287"/>
                    <a:pt x="484" y="279"/>
                  </a:cubicBezTo>
                  <a:cubicBezTo>
                    <a:pt x="519" y="275"/>
                    <a:pt x="552" y="274"/>
                    <a:pt x="586" y="274"/>
                  </a:cubicBezTo>
                  <a:cubicBezTo>
                    <a:pt x="646" y="274"/>
                    <a:pt x="701" y="282"/>
                    <a:pt x="763" y="292"/>
                  </a:cubicBezTo>
                  <a:cubicBezTo>
                    <a:pt x="768" y="293"/>
                    <a:pt x="772" y="291"/>
                    <a:pt x="777" y="292"/>
                  </a:cubicBezTo>
                  <a:cubicBezTo>
                    <a:pt x="837" y="299"/>
                    <a:pt x="893" y="301"/>
                    <a:pt x="953" y="293"/>
                  </a:cubicBezTo>
                  <a:cubicBezTo>
                    <a:pt x="954" y="293"/>
                    <a:pt x="957" y="294"/>
                    <a:pt x="959" y="294"/>
                  </a:cubicBezTo>
                  <a:cubicBezTo>
                    <a:pt x="981" y="293"/>
                    <a:pt x="999" y="290"/>
                    <a:pt x="1020" y="286"/>
                  </a:cubicBezTo>
                  <a:cubicBezTo>
                    <a:pt x="1035" y="283"/>
                    <a:pt x="1047" y="281"/>
                    <a:pt x="1061" y="279"/>
                  </a:cubicBezTo>
                  <a:cubicBezTo>
                    <a:pt x="1064" y="278"/>
                    <a:pt x="1065" y="277"/>
                    <a:pt x="1068" y="276"/>
                  </a:cubicBezTo>
                  <a:cubicBezTo>
                    <a:pt x="1122" y="265"/>
                    <a:pt x="1170" y="250"/>
                    <a:pt x="1220" y="230"/>
                  </a:cubicBezTo>
                  <a:cubicBezTo>
                    <a:pt x="1059" y="306"/>
                    <a:pt x="876" y="336"/>
                    <a:pt x="699" y="314"/>
                  </a:cubicBezTo>
                  <a:cubicBezTo>
                    <a:pt x="659" y="314"/>
                    <a:pt x="619" y="311"/>
                    <a:pt x="577" y="315"/>
                  </a:cubicBezTo>
                  <a:cubicBezTo>
                    <a:pt x="575" y="315"/>
                    <a:pt x="573" y="314"/>
                    <a:pt x="571" y="314"/>
                  </a:cubicBezTo>
                  <a:cubicBezTo>
                    <a:pt x="516" y="320"/>
                    <a:pt x="469" y="326"/>
                    <a:pt x="417" y="339"/>
                  </a:cubicBezTo>
                  <a:cubicBezTo>
                    <a:pt x="343" y="358"/>
                    <a:pt x="277" y="384"/>
                    <a:pt x="210" y="417"/>
                  </a:cubicBezTo>
                  <a:cubicBezTo>
                    <a:pt x="206" y="419"/>
                    <a:pt x="202" y="423"/>
                    <a:pt x="199" y="425"/>
                  </a:cubicBezTo>
                  <a:cubicBezTo>
                    <a:pt x="133" y="458"/>
                    <a:pt x="77" y="500"/>
                    <a:pt x="22" y="545"/>
                  </a:cubicBezTo>
                  <a:cubicBezTo>
                    <a:pt x="38" y="550"/>
                    <a:pt x="52" y="549"/>
                    <a:pt x="71" y="553"/>
                  </a:cubicBezTo>
                  <a:cubicBezTo>
                    <a:pt x="85" y="556"/>
                    <a:pt x="101" y="558"/>
                    <a:pt x="116" y="558"/>
                  </a:cubicBezTo>
                  <a:cubicBezTo>
                    <a:pt x="129" y="559"/>
                    <a:pt x="140" y="561"/>
                    <a:pt x="152" y="563"/>
                  </a:cubicBezTo>
                  <a:cubicBezTo>
                    <a:pt x="257" y="574"/>
                    <a:pt x="354" y="583"/>
                    <a:pt x="458" y="590"/>
                  </a:cubicBezTo>
                  <a:cubicBezTo>
                    <a:pt x="547" y="594"/>
                    <a:pt x="629" y="600"/>
                    <a:pt x="717" y="598"/>
                  </a:cubicBezTo>
                  <a:cubicBezTo>
                    <a:pt x="721" y="598"/>
                    <a:pt x="725" y="596"/>
                    <a:pt x="729" y="596"/>
                  </a:cubicBezTo>
                  <a:cubicBezTo>
                    <a:pt x="810" y="595"/>
                    <a:pt x="885" y="582"/>
                    <a:pt x="964" y="560"/>
                  </a:cubicBezTo>
                  <a:cubicBezTo>
                    <a:pt x="1050" y="535"/>
                    <a:pt x="1125" y="496"/>
                    <a:pt x="1198" y="443"/>
                  </a:cubicBezTo>
                  <a:cubicBezTo>
                    <a:pt x="1200" y="441"/>
                    <a:pt x="1202" y="440"/>
                    <a:pt x="1204" y="438"/>
                  </a:cubicBezTo>
                  <a:cubicBezTo>
                    <a:pt x="1247" y="406"/>
                    <a:pt x="1284" y="370"/>
                    <a:pt x="1319" y="32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1" name="Freeform 60">
              <a:extLst>
                <a:ext uri="{FF2B5EF4-FFF2-40B4-BE49-F238E27FC236}">
                  <a16:creationId xmlns:a16="http://schemas.microsoft.com/office/drawing/2014/main" xmlns="" id="{A2B878B5-F000-4CAC-A8BE-11E3AADF8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9433" y="1773375"/>
              <a:ext cx="246309" cy="788148"/>
            </a:xfrm>
            <a:custGeom>
              <a:avLst/>
              <a:gdLst>
                <a:gd name="T0" fmla="*/ 323 w 323"/>
                <a:gd name="T1" fmla="*/ 0 h 1013"/>
                <a:gd name="T2" fmla="*/ 244 w 323"/>
                <a:gd name="T3" fmla="*/ 441 h 1013"/>
                <a:gd name="T4" fmla="*/ 241 w 323"/>
                <a:gd name="T5" fmla="*/ 544 h 1013"/>
                <a:gd name="T6" fmla="*/ 242 w 323"/>
                <a:gd name="T7" fmla="*/ 550 h 1013"/>
                <a:gd name="T8" fmla="*/ 218 w 323"/>
                <a:gd name="T9" fmla="*/ 681 h 1013"/>
                <a:gd name="T10" fmla="*/ 149 w 323"/>
                <a:gd name="T11" fmla="*/ 855 h 1013"/>
                <a:gd name="T12" fmla="*/ 142 w 323"/>
                <a:gd name="T13" fmla="*/ 865 h 1013"/>
                <a:gd name="T14" fmla="*/ 37 w 323"/>
                <a:gd name="T15" fmla="*/ 1013 h 1013"/>
                <a:gd name="T16" fmla="*/ 32 w 323"/>
                <a:gd name="T17" fmla="*/ 971 h 1013"/>
                <a:gd name="T18" fmla="*/ 28 w 323"/>
                <a:gd name="T19" fmla="*/ 933 h 1013"/>
                <a:gd name="T20" fmla="*/ 24 w 323"/>
                <a:gd name="T21" fmla="*/ 902 h 1013"/>
                <a:gd name="T22" fmla="*/ 6 w 323"/>
                <a:gd name="T23" fmla="*/ 642 h 1013"/>
                <a:gd name="T24" fmla="*/ 3 w 323"/>
                <a:gd name="T25" fmla="*/ 422 h 1013"/>
                <a:gd name="T26" fmla="*/ 5 w 323"/>
                <a:gd name="T27" fmla="*/ 412 h 1013"/>
                <a:gd name="T28" fmla="*/ 39 w 323"/>
                <a:gd name="T29" fmla="*/ 212 h 1013"/>
                <a:gd name="T30" fmla="*/ 141 w 323"/>
                <a:gd name="T31" fmla="*/ 15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3" h="1013">
                  <a:moveTo>
                    <a:pt x="323" y="0"/>
                  </a:moveTo>
                  <a:cubicBezTo>
                    <a:pt x="256" y="135"/>
                    <a:pt x="228" y="290"/>
                    <a:pt x="244" y="441"/>
                  </a:cubicBezTo>
                  <a:cubicBezTo>
                    <a:pt x="243" y="475"/>
                    <a:pt x="245" y="509"/>
                    <a:pt x="241" y="544"/>
                  </a:cubicBezTo>
                  <a:cubicBezTo>
                    <a:pt x="241" y="546"/>
                    <a:pt x="242" y="549"/>
                    <a:pt x="242" y="550"/>
                  </a:cubicBezTo>
                  <a:cubicBezTo>
                    <a:pt x="236" y="596"/>
                    <a:pt x="230" y="636"/>
                    <a:pt x="218" y="681"/>
                  </a:cubicBezTo>
                  <a:cubicBezTo>
                    <a:pt x="202" y="743"/>
                    <a:pt x="178" y="799"/>
                    <a:pt x="149" y="855"/>
                  </a:cubicBezTo>
                  <a:cubicBezTo>
                    <a:pt x="147" y="858"/>
                    <a:pt x="144" y="862"/>
                    <a:pt x="142" y="865"/>
                  </a:cubicBezTo>
                  <a:cubicBezTo>
                    <a:pt x="113" y="920"/>
                    <a:pt x="76" y="967"/>
                    <a:pt x="37" y="1013"/>
                  </a:cubicBezTo>
                  <a:cubicBezTo>
                    <a:pt x="33" y="999"/>
                    <a:pt x="34" y="987"/>
                    <a:pt x="32" y="971"/>
                  </a:cubicBezTo>
                  <a:cubicBezTo>
                    <a:pt x="30" y="959"/>
                    <a:pt x="28" y="946"/>
                    <a:pt x="28" y="933"/>
                  </a:cubicBezTo>
                  <a:cubicBezTo>
                    <a:pt x="27" y="922"/>
                    <a:pt x="26" y="912"/>
                    <a:pt x="24" y="902"/>
                  </a:cubicBezTo>
                  <a:cubicBezTo>
                    <a:pt x="16" y="813"/>
                    <a:pt x="10" y="731"/>
                    <a:pt x="6" y="642"/>
                  </a:cubicBezTo>
                  <a:cubicBezTo>
                    <a:pt x="3" y="566"/>
                    <a:pt x="0" y="496"/>
                    <a:pt x="3" y="422"/>
                  </a:cubicBezTo>
                  <a:cubicBezTo>
                    <a:pt x="3" y="418"/>
                    <a:pt x="5" y="415"/>
                    <a:pt x="5" y="412"/>
                  </a:cubicBezTo>
                  <a:cubicBezTo>
                    <a:pt x="7" y="343"/>
                    <a:pt x="19" y="279"/>
                    <a:pt x="39" y="212"/>
                  </a:cubicBezTo>
                  <a:cubicBezTo>
                    <a:pt x="61" y="140"/>
                    <a:pt x="96" y="77"/>
                    <a:pt x="141" y="15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2" name="Freeform 61">
              <a:extLst>
                <a:ext uri="{FF2B5EF4-FFF2-40B4-BE49-F238E27FC236}">
                  <a16:creationId xmlns:a16="http://schemas.microsoft.com/office/drawing/2014/main" xmlns="" id="{3D041782-C0F0-4397-AA18-CA4979353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36037" y="1730255"/>
              <a:ext cx="314662" cy="846839"/>
            </a:xfrm>
            <a:custGeom>
              <a:avLst/>
              <a:gdLst>
                <a:gd name="T0" fmla="*/ 379 w 412"/>
                <a:gd name="T1" fmla="*/ 0 h 1089"/>
                <a:gd name="T2" fmla="*/ 399 w 412"/>
                <a:gd name="T3" fmla="*/ 230 h 1089"/>
                <a:gd name="T4" fmla="*/ 405 w 412"/>
                <a:gd name="T5" fmla="*/ 525 h 1089"/>
                <a:gd name="T6" fmla="*/ 404 w 412"/>
                <a:gd name="T7" fmla="*/ 530 h 1089"/>
                <a:gd name="T8" fmla="*/ 401 w 412"/>
                <a:gd name="T9" fmla="*/ 567 h 1089"/>
                <a:gd name="T10" fmla="*/ 395 w 412"/>
                <a:gd name="T11" fmla="*/ 603 h 1089"/>
                <a:gd name="T12" fmla="*/ 386 w 412"/>
                <a:gd name="T13" fmla="*/ 646 h 1089"/>
                <a:gd name="T14" fmla="*/ 382 w 412"/>
                <a:gd name="T15" fmla="*/ 657 h 1089"/>
                <a:gd name="T16" fmla="*/ 370 w 412"/>
                <a:gd name="T17" fmla="*/ 699 h 1089"/>
                <a:gd name="T18" fmla="*/ 357 w 412"/>
                <a:gd name="T19" fmla="*/ 737 h 1089"/>
                <a:gd name="T20" fmla="*/ 342 w 412"/>
                <a:gd name="T21" fmla="*/ 769 h 1089"/>
                <a:gd name="T22" fmla="*/ 305 w 412"/>
                <a:gd name="T23" fmla="*/ 837 h 1089"/>
                <a:gd name="T24" fmla="*/ 252 w 412"/>
                <a:gd name="T25" fmla="*/ 909 h 1089"/>
                <a:gd name="T26" fmla="*/ 155 w 412"/>
                <a:gd name="T27" fmla="*/ 1001 h 1089"/>
                <a:gd name="T28" fmla="*/ 118 w 412"/>
                <a:gd name="T29" fmla="*/ 1027 h 1089"/>
                <a:gd name="T30" fmla="*/ 113 w 412"/>
                <a:gd name="T31" fmla="*/ 1029 h 1089"/>
                <a:gd name="T32" fmla="*/ 0 w 412"/>
                <a:gd name="T33" fmla="*/ 1089 h 1089"/>
                <a:gd name="T34" fmla="*/ 126 w 412"/>
                <a:gd name="T35" fmla="*/ 865 h 1089"/>
                <a:gd name="T36" fmla="*/ 134 w 412"/>
                <a:gd name="T37" fmla="*/ 842 h 1089"/>
                <a:gd name="T38" fmla="*/ 171 w 412"/>
                <a:gd name="T39" fmla="*/ 680 h 1089"/>
                <a:gd name="T40" fmla="*/ 176 w 412"/>
                <a:gd name="T41" fmla="*/ 593 h 1089"/>
                <a:gd name="T42" fmla="*/ 164 w 412"/>
                <a:gd name="T43" fmla="*/ 443 h 1089"/>
                <a:gd name="T44" fmla="*/ 164 w 412"/>
                <a:gd name="T45" fmla="*/ 431 h 1089"/>
                <a:gd name="T46" fmla="*/ 165 w 412"/>
                <a:gd name="T47" fmla="*/ 282 h 1089"/>
                <a:gd name="T48" fmla="*/ 164 w 412"/>
                <a:gd name="T49" fmla="*/ 276 h 1089"/>
                <a:gd name="T50" fmla="*/ 172 w 412"/>
                <a:gd name="T51" fmla="*/ 224 h 1089"/>
                <a:gd name="T52" fmla="*/ 179 w 412"/>
                <a:gd name="T53" fmla="*/ 190 h 1089"/>
                <a:gd name="T54" fmla="*/ 182 w 412"/>
                <a:gd name="T55" fmla="*/ 184 h 1089"/>
                <a:gd name="T56" fmla="*/ 223 w 412"/>
                <a:gd name="T57" fmla="*/ 56 h 1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12" h="1089">
                  <a:moveTo>
                    <a:pt x="379" y="0"/>
                  </a:moveTo>
                  <a:cubicBezTo>
                    <a:pt x="386" y="79"/>
                    <a:pt x="392" y="152"/>
                    <a:pt x="399" y="230"/>
                  </a:cubicBezTo>
                  <a:cubicBezTo>
                    <a:pt x="405" y="331"/>
                    <a:pt x="412" y="424"/>
                    <a:pt x="405" y="525"/>
                  </a:cubicBezTo>
                  <a:cubicBezTo>
                    <a:pt x="405" y="526"/>
                    <a:pt x="404" y="528"/>
                    <a:pt x="404" y="530"/>
                  </a:cubicBezTo>
                  <a:cubicBezTo>
                    <a:pt x="403" y="542"/>
                    <a:pt x="402" y="554"/>
                    <a:pt x="401" y="567"/>
                  </a:cubicBezTo>
                  <a:cubicBezTo>
                    <a:pt x="398" y="579"/>
                    <a:pt x="397" y="591"/>
                    <a:pt x="395" y="603"/>
                  </a:cubicBezTo>
                  <a:cubicBezTo>
                    <a:pt x="391" y="618"/>
                    <a:pt x="391" y="632"/>
                    <a:pt x="386" y="646"/>
                  </a:cubicBezTo>
                  <a:cubicBezTo>
                    <a:pt x="385" y="649"/>
                    <a:pt x="383" y="653"/>
                    <a:pt x="382" y="657"/>
                  </a:cubicBezTo>
                  <a:cubicBezTo>
                    <a:pt x="379" y="672"/>
                    <a:pt x="376" y="685"/>
                    <a:pt x="370" y="699"/>
                  </a:cubicBezTo>
                  <a:cubicBezTo>
                    <a:pt x="364" y="712"/>
                    <a:pt x="363" y="725"/>
                    <a:pt x="357" y="737"/>
                  </a:cubicBezTo>
                  <a:cubicBezTo>
                    <a:pt x="351" y="748"/>
                    <a:pt x="347" y="758"/>
                    <a:pt x="342" y="769"/>
                  </a:cubicBezTo>
                  <a:cubicBezTo>
                    <a:pt x="332" y="793"/>
                    <a:pt x="318" y="814"/>
                    <a:pt x="305" y="837"/>
                  </a:cubicBezTo>
                  <a:cubicBezTo>
                    <a:pt x="288" y="863"/>
                    <a:pt x="271" y="885"/>
                    <a:pt x="252" y="909"/>
                  </a:cubicBezTo>
                  <a:cubicBezTo>
                    <a:pt x="222" y="943"/>
                    <a:pt x="191" y="973"/>
                    <a:pt x="155" y="1001"/>
                  </a:cubicBezTo>
                  <a:cubicBezTo>
                    <a:pt x="142" y="1010"/>
                    <a:pt x="131" y="1018"/>
                    <a:pt x="118" y="1027"/>
                  </a:cubicBezTo>
                  <a:cubicBezTo>
                    <a:pt x="117" y="1028"/>
                    <a:pt x="114" y="1027"/>
                    <a:pt x="113" y="1029"/>
                  </a:cubicBezTo>
                  <a:cubicBezTo>
                    <a:pt x="77" y="1054"/>
                    <a:pt x="39" y="1072"/>
                    <a:pt x="0" y="1089"/>
                  </a:cubicBezTo>
                  <a:cubicBezTo>
                    <a:pt x="53" y="1021"/>
                    <a:pt x="94" y="946"/>
                    <a:pt x="126" y="865"/>
                  </a:cubicBezTo>
                  <a:cubicBezTo>
                    <a:pt x="128" y="857"/>
                    <a:pt x="131" y="849"/>
                    <a:pt x="134" y="842"/>
                  </a:cubicBezTo>
                  <a:cubicBezTo>
                    <a:pt x="152" y="789"/>
                    <a:pt x="163" y="737"/>
                    <a:pt x="171" y="680"/>
                  </a:cubicBezTo>
                  <a:cubicBezTo>
                    <a:pt x="174" y="651"/>
                    <a:pt x="176" y="623"/>
                    <a:pt x="176" y="593"/>
                  </a:cubicBezTo>
                  <a:cubicBezTo>
                    <a:pt x="177" y="542"/>
                    <a:pt x="172" y="496"/>
                    <a:pt x="164" y="443"/>
                  </a:cubicBezTo>
                  <a:cubicBezTo>
                    <a:pt x="163" y="439"/>
                    <a:pt x="165" y="436"/>
                    <a:pt x="164" y="431"/>
                  </a:cubicBezTo>
                  <a:cubicBezTo>
                    <a:pt x="159" y="380"/>
                    <a:pt x="158" y="333"/>
                    <a:pt x="165" y="282"/>
                  </a:cubicBezTo>
                  <a:cubicBezTo>
                    <a:pt x="165" y="280"/>
                    <a:pt x="164" y="278"/>
                    <a:pt x="164" y="276"/>
                  </a:cubicBezTo>
                  <a:cubicBezTo>
                    <a:pt x="166" y="258"/>
                    <a:pt x="169" y="242"/>
                    <a:pt x="172" y="224"/>
                  </a:cubicBezTo>
                  <a:cubicBezTo>
                    <a:pt x="175" y="212"/>
                    <a:pt x="177" y="201"/>
                    <a:pt x="179" y="190"/>
                  </a:cubicBezTo>
                  <a:cubicBezTo>
                    <a:pt x="180" y="188"/>
                    <a:pt x="181" y="187"/>
                    <a:pt x="182" y="184"/>
                  </a:cubicBezTo>
                  <a:cubicBezTo>
                    <a:pt x="192" y="138"/>
                    <a:pt x="205" y="97"/>
                    <a:pt x="223" y="56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3" name="Freeform 62">
              <a:extLst>
                <a:ext uri="{FF2B5EF4-FFF2-40B4-BE49-F238E27FC236}">
                  <a16:creationId xmlns:a16="http://schemas.microsoft.com/office/drawing/2014/main" xmlns="" id="{728CAA84-F940-4F51-80CF-87B7F39A07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3161" y="2343523"/>
              <a:ext cx="794317" cy="330591"/>
            </a:xfrm>
            <a:custGeom>
              <a:avLst/>
              <a:gdLst>
                <a:gd name="T0" fmla="*/ 935 w 1038"/>
                <a:gd name="T1" fmla="*/ 234 h 425"/>
                <a:gd name="T2" fmla="*/ 949 w 1038"/>
                <a:gd name="T3" fmla="*/ 217 h 425"/>
                <a:gd name="T4" fmla="*/ 993 w 1038"/>
                <a:gd name="T5" fmla="*/ 154 h 425"/>
                <a:gd name="T6" fmla="*/ 1038 w 1038"/>
                <a:gd name="T7" fmla="*/ 53 h 425"/>
                <a:gd name="T8" fmla="*/ 913 w 1038"/>
                <a:gd name="T9" fmla="*/ 34 h 425"/>
                <a:gd name="T10" fmla="*/ 722 w 1038"/>
                <a:gd name="T11" fmla="*/ 14 h 425"/>
                <a:gd name="T12" fmla="*/ 476 w 1038"/>
                <a:gd name="T13" fmla="*/ 4 h 425"/>
                <a:gd name="T14" fmla="*/ 472 w 1038"/>
                <a:gd name="T15" fmla="*/ 5 h 425"/>
                <a:gd name="T16" fmla="*/ 441 w 1038"/>
                <a:gd name="T17" fmla="*/ 7 h 425"/>
                <a:gd name="T18" fmla="*/ 410 w 1038"/>
                <a:gd name="T19" fmla="*/ 12 h 425"/>
                <a:gd name="T20" fmla="*/ 375 w 1038"/>
                <a:gd name="T21" fmla="*/ 18 h 425"/>
                <a:gd name="T22" fmla="*/ 366 w 1038"/>
                <a:gd name="T23" fmla="*/ 22 h 425"/>
                <a:gd name="T24" fmla="*/ 330 w 1038"/>
                <a:gd name="T25" fmla="*/ 31 h 425"/>
                <a:gd name="T26" fmla="*/ 298 w 1038"/>
                <a:gd name="T27" fmla="*/ 42 h 425"/>
                <a:gd name="T28" fmla="*/ 271 w 1038"/>
                <a:gd name="T29" fmla="*/ 53 h 425"/>
                <a:gd name="T30" fmla="*/ 214 w 1038"/>
                <a:gd name="T31" fmla="*/ 83 h 425"/>
                <a:gd name="T32" fmla="*/ 154 w 1038"/>
                <a:gd name="T33" fmla="*/ 127 h 425"/>
                <a:gd name="T34" fmla="*/ 75 w 1038"/>
                <a:gd name="T35" fmla="*/ 206 h 425"/>
                <a:gd name="T36" fmla="*/ 53 w 1038"/>
                <a:gd name="T37" fmla="*/ 236 h 425"/>
                <a:gd name="T38" fmla="*/ 51 w 1038"/>
                <a:gd name="T39" fmla="*/ 241 h 425"/>
                <a:gd name="T40" fmla="*/ 0 w 1038"/>
                <a:gd name="T41" fmla="*/ 334 h 425"/>
                <a:gd name="T42" fmla="*/ 188 w 1038"/>
                <a:gd name="T43" fmla="*/ 233 h 425"/>
                <a:gd name="T44" fmla="*/ 208 w 1038"/>
                <a:gd name="T45" fmla="*/ 226 h 425"/>
                <a:gd name="T46" fmla="*/ 343 w 1038"/>
                <a:gd name="T47" fmla="*/ 198 h 425"/>
                <a:gd name="T48" fmla="*/ 415 w 1038"/>
                <a:gd name="T49" fmla="*/ 194 h 425"/>
                <a:gd name="T50" fmla="*/ 541 w 1038"/>
                <a:gd name="T51" fmla="*/ 207 h 425"/>
                <a:gd name="T52" fmla="*/ 550 w 1038"/>
                <a:gd name="T53" fmla="*/ 207 h 425"/>
                <a:gd name="T54" fmla="*/ 675 w 1038"/>
                <a:gd name="T55" fmla="*/ 208 h 425"/>
                <a:gd name="T56" fmla="*/ 680 w 1038"/>
                <a:gd name="T57" fmla="*/ 209 h 425"/>
                <a:gd name="T58" fmla="*/ 723 w 1038"/>
                <a:gd name="T59" fmla="*/ 203 h 425"/>
                <a:gd name="T60" fmla="*/ 752 w 1038"/>
                <a:gd name="T61" fmla="*/ 198 h 425"/>
                <a:gd name="T62" fmla="*/ 757 w 1038"/>
                <a:gd name="T63" fmla="*/ 196 h 425"/>
                <a:gd name="T64" fmla="*/ 865 w 1038"/>
                <a:gd name="T65" fmla="*/ 163 h 425"/>
                <a:gd name="T66" fmla="*/ 495 w 1038"/>
                <a:gd name="T67" fmla="*/ 223 h 425"/>
                <a:gd name="T68" fmla="*/ 409 w 1038"/>
                <a:gd name="T69" fmla="*/ 223 h 425"/>
                <a:gd name="T70" fmla="*/ 404 w 1038"/>
                <a:gd name="T71" fmla="*/ 223 h 425"/>
                <a:gd name="T72" fmla="*/ 295 w 1038"/>
                <a:gd name="T73" fmla="*/ 240 h 425"/>
                <a:gd name="T74" fmla="*/ 149 w 1038"/>
                <a:gd name="T75" fmla="*/ 296 h 425"/>
                <a:gd name="T76" fmla="*/ 140 w 1038"/>
                <a:gd name="T77" fmla="*/ 301 h 425"/>
                <a:gd name="T78" fmla="*/ 15 w 1038"/>
                <a:gd name="T79" fmla="*/ 387 h 425"/>
                <a:gd name="T80" fmla="*/ 50 w 1038"/>
                <a:gd name="T81" fmla="*/ 392 h 425"/>
                <a:gd name="T82" fmla="*/ 82 w 1038"/>
                <a:gd name="T83" fmla="*/ 395 h 425"/>
                <a:gd name="T84" fmla="*/ 107 w 1038"/>
                <a:gd name="T85" fmla="*/ 399 h 425"/>
                <a:gd name="T86" fmla="*/ 324 w 1038"/>
                <a:gd name="T87" fmla="*/ 418 h 425"/>
                <a:gd name="T88" fmla="*/ 508 w 1038"/>
                <a:gd name="T89" fmla="*/ 424 h 425"/>
                <a:gd name="T90" fmla="*/ 516 w 1038"/>
                <a:gd name="T91" fmla="*/ 422 h 425"/>
                <a:gd name="T92" fmla="*/ 683 w 1038"/>
                <a:gd name="T93" fmla="*/ 397 h 425"/>
                <a:gd name="T94" fmla="*/ 849 w 1038"/>
                <a:gd name="T95" fmla="*/ 314 h 425"/>
                <a:gd name="T96" fmla="*/ 853 w 1038"/>
                <a:gd name="T97" fmla="*/ 310 h 425"/>
                <a:gd name="T98" fmla="*/ 935 w 1038"/>
                <a:gd name="T99" fmla="*/ 234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38" h="425">
                  <a:moveTo>
                    <a:pt x="935" y="234"/>
                  </a:moveTo>
                  <a:cubicBezTo>
                    <a:pt x="940" y="228"/>
                    <a:pt x="945" y="223"/>
                    <a:pt x="949" y="217"/>
                  </a:cubicBezTo>
                  <a:cubicBezTo>
                    <a:pt x="966" y="197"/>
                    <a:pt x="980" y="176"/>
                    <a:pt x="993" y="154"/>
                  </a:cubicBezTo>
                  <a:cubicBezTo>
                    <a:pt x="1011" y="121"/>
                    <a:pt x="1027" y="88"/>
                    <a:pt x="1038" y="53"/>
                  </a:cubicBezTo>
                  <a:cubicBezTo>
                    <a:pt x="997" y="45"/>
                    <a:pt x="957" y="40"/>
                    <a:pt x="913" y="34"/>
                  </a:cubicBezTo>
                  <a:cubicBezTo>
                    <a:pt x="847" y="26"/>
                    <a:pt x="787" y="20"/>
                    <a:pt x="722" y="14"/>
                  </a:cubicBezTo>
                  <a:cubicBezTo>
                    <a:pt x="638" y="7"/>
                    <a:pt x="560" y="0"/>
                    <a:pt x="476" y="4"/>
                  </a:cubicBezTo>
                  <a:cubicBezTo>
                    <a:pt x="475" y="4"/>
                    <a:pt x="473" y="5"/>
                    <a:pt x="472" y="5"/>
                  </a:cubicBezTo>
                  <a:cubicBezTo>
                    <a:pt x="462" y="6"/>
                    <a:pt x="451" y="7"/>
                    <a:pt x="441" y="7"/>
                  </a:cubicBezTo>
                  <a:cubicBezTo>
                    <a:pt x="431" y="9"/>
                    <a:pt x="421" y="10"/>
                    <a:pt x="410" y="12"/>
                  </a:cubicBezTo>
                  <a:cubicBezTo>
                    <a:pt x="398" y="14"/>
                    <a:pt x="386" y="15"/>
                    <a:pt x="375" y="18"/>
                  </a:cubicBezTo>
                  <a:cubicBezTo>
                    <a:pt x="372" y="20"/>
                    <a:pt x="369" y="21"/>
                    <a:pt x="366" y="22"/>
                  </a:cubicBezTo>
                  <a:cubicBezTo>
                    <a:pt x="353" y="23"/>
                    <a:pt x="342" y="26"/>
                    <a:pt x="330" y="31"/>
                  </a:cubicBezTo>
                  <a:cubicBezTo>
                    <a:pt x="320" y="36"/>
                    <a:pt x="309" y="37"/>
                    <a:pt x="298" y="42"/>
                  </a:cubicBezTo>
                  <a:cubicBezTo>
                    <a:pt x="289" y="46"/>
                    <a:pt x="280" y="50"/>
                    <a:pt x="271" y="53"/>
                  </a:cubicBezTo>
                  <a:cubicBezTo>
                    <a:pt x="251" y="62"/>
                    <a:pt x="234" y="72"/>
                    <a:pt x="214" y="83"/>
                  </a:cubicBezTo>
                  <a:cubicBezTo>
                    <a:pt x="192" y="97"/>
                    <a:pt x="174" y="111"/>
                    <a:pt x="154" y="127"/>
                  </a:cubicBezTo>
                  <a:cubicBezTo>
                    <a:pt x="125" y="151"/>
                    <a:pt x="99" y="176"/>
                    <a:pt x="75" y="206"/>
                  </a:cubicBezTo>
                  <a:cubicBezTo>
                    <a:pt x="68" y="216"/>
                    <a:pt x="61" y="226"/>
                    <a:pt x="53" y="236"/>
                  </a:cubicBezTo>
                  <a:cubicBezTo>
                    <a:pt x="52" y="238"/>
                    <a:pt x="52" y="240"/>
                    <a:pt x="51" y="241"/>
                  </a:cubicBezTo>
                  <a:cubicBezTo>
                    <a:pt x="30" y="270"/>
                    <a:pt x="14" y="302"/>
                    <a:pt x="0" y="334"/>
                  </a:cubicBezTo>
                  <a:cubicBezTo>
                    <a:pt x="57" y="291"/>
                    <a:pt x="120" y="257"/>
                    <a:pt x="188" y="233"/>
                  </a:cubicBezTo>
                  <a:cubicBezTo>
                    <a:pt x="194" y="231"/>
                    <a:pt x="201" y="228"/>
                    <a:pt x="208" y="226"/>
                  </a:cubicBezTo>
                  <a:cubicBezTo>
                    <a:pt x="252" y="212"/>
                    <a:pt x="295" y="203"/>
                    <a:pt x="343" y="198"/>
                  </a:cubicBezTo>
                  <a:cubicBezTo>
                    <a:pt x="368" y="195"/>
                    <a:pt x="391" y="194"/>
                    <a:pt x="415" y="194"/>
                  </a:cubicBezTo>
                  <a:cubicBezTo>
                    <a:pt x="458" y="194"/>
                    <a:pt x="497" y="200"/>
                    <a:pt x="541" y="207"/>
                  </a:cubicBezTo>
                  <a:cubicBezTo>
                    <a:pt x="544" y="207"/>
                    <a:pt x="547" y="206"/>
                    <a:pt x="550" y="207"/>
                  </a:cubicBezTo>
                  <a:cubicBezTo>
                    <a:pt x="594" y="212"/>
                    <a:pt x="633" y="213"/>
                    <a:pt x="675" y="208"/>
                  </a:cubicBezTo>
                  <a:cubicBezTo>
                    <a:pt x="677" y="208"/>
                    <a:pt x="679" y="209"/>
                    <a:pt x="680" y="209"/>
                  </a:cubicBezTo>
                  <a:cubicBezTo>
                    <a:pt x="695" y="207"/>
                    <a:pt x="708" y="205"/>
                    <a:pt x="723" y="203"/>
                  </a:cubicBezTo>
                  <a:cubicBezTo>
                    <a:pt x="734" y="201"/>
                    <a:pt x="742" y="199"/>
                    <a:pt x="752" y="198"/>
                  </a:cubicBezTo>
                  <a:cubicBezTo>
                    <a:pt x="754" y="197"/>
                    <a:pt x="755" y="196"/>
                    <a:pt x="757" y="196"/>
                  </a:cubicBezTo>
                  <a:cubicBezTo>
                    <a:pt x="795" y="188"/>
                    <a:pt x="830" y="177"/>
                    <a:pt x="865" y="163"/>
                  </a:cubicBezTo>
                  <a:cubicBezTo>
                    <a:pt x="751" y="217"/>
                    <a:pt x="621" y="238"/>
                    <a:pt x="495" y="223"/>
                  </a:cubicBezTo>
                  <a:cubicBezTo>
                    <a:pt x="467" y="223"/>
                    <a:pt x="439" y="220"/>
                    <a:pt x="409" y="223"/>
                  </a:cubicBezTo>
                  <a:cubicBezTo>
                    <a:pt x="408" y="223"/>
                    <a:pt x="406" y="223"/>
                    <a:pt x="404" y="223"/>
                  </a:cubicBezTo>
                  <a:cubicBezTo>
                    <a:pt x="366" y="227"/>
                    <a:pt x="332" y="231"/>
                    <a:pt x="295" y="240"/>
                  </a:cubicBezTo>
                  <a:cubicBezTo>
                    <a:pt x="243" y="254"/>
                    <a:pt x="196" y="272"/>
                    <a:pt x="149" y="296"/>
                  </a:cubicBezTo>
                  <a:cubicBezTo>
                    <a:pt x="146" y="297"/>
                    <a:pt x="143" y="300"/>
                    <a:pt x="140" y="301"/>
                  </a:cubicBezTo>
                  <a:cubicBezTo>
                    <a:pt x="94" y="325"/>
                    <a:pt x="54" y="355"/>
                    <a:pt x="15" y="387"/>
                  </a:cubicBezTo>
                  <a:cubicBezTo>
                    <a:pt x="26" y="390"/>
                    <a:pt x="37" y="390"/>
                    <a:pt x="50" y="392"/>
                  </a:cubicBezTo>
                  <a:cubicBezTo>
                    <a:pt x="60" y="394"/>
                    <a:pt x="71" y="395"/>
                    <a:pt x="82" y="395"/>
                  </a:cubicBezTo>
                  <a:cubicBezTo>
                    <a:pt x="91" y="396"/>
                    <a:pt x="99" y="398"/>
                    <a:pt x="107" y="399"/>
                  </a:cubicBezTo>
                  <a:cubicBezTo>
                    <a:pt x="182" y="407"/>
                    <a:pt x="250" y="413"/>
                    <a:pt x="324" y="418"/>
                  </a:cubicBezTo>
                  <a:cubicBezTo>
                    <a:pt x="387" y="421"/>
                    <a:pt x="446" y="425"/>
                    <a:pt x="508" y="424"/>
                  </a:cubicBezTo>
                  <a:cubicBezTo>
                    <a:pt x="511" y="424"/>
                    <a:pt x="514" y="422"/>
                    <a:pt x="516" y="422"/>
                  </a:cubicBezTo>
                  <a:cubicBezTo>
                    <a:pt x="574" y="422"/>
                    <a:pt x="627" y="412"/>
                    <a:pt x="683" y="397"/>
                  </a:cubicBezTo>
                  <a:cubicBezTo>
                    <a:pt x="744" y="379"/>
                    <a:pt x="797" y="352"/>
                    <a:pt x="849" y="314"/>
                  </a:cubicBezTo>
                  <a:cubicBezTo>
                    <a:pt x="850" y="313"/>
                    <a:pt x="852" y="312"/>
                    <a:pt x="853" y="310"/>
                  </a:cubicBezTo>
                  <a:cubicBezTo>
                    <a:pt x="884" y="288"/>
                    <a:pt x="911" y="262"/>
                    <a:pt x="935" y="23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4" name="Freeform 63">
              <a:extLst>
                <a:ext uri="{FF2B5EF4-FFF2-40B4-BE49-F238E27FC236}">
                  <a16:creationId xmlns:a16="http://schemas.microsoft.com/office/drawing/2014/main" xmlns="" id="{BD2DC038-D6B0-455C-AC74-3C8640B4AD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7805" y="1714682"/>
              <a:ext cx="174419" cy="559368"/>
            </a:xfrm>
            <a:custGeom>
              <a:avLst/>
              <a:gdLst>
                <a:gd name="T0" fmla="*/ 229 w 229"/>
                <a:gd name="T1" fmla="*/ 0 h 719"/>
                <a:gd name="T2" fmla="*/ 173 w 229"/>
                <a:gd name="T3" fmla="*/ 313 h 719"/>
                <a:gd name="T4" fmla="*/ 171 w 229"/>
                <a:gd name="T5" fmla="*/ 387 h 719"/>
                <a:gd name="T6" fmla="*/ 171 w 229"/>
                <a:gd name="T7" fmla="*/ 391 h 719"/>
                <a:gd name="T8" fmla="*/ 155 w 229"/>
                <a:gd name="T9" fmla="*/ 483 h 719"/>
                <a:gd name="T10" fmla="*/ 105 w 229"/>
                <a:gd name="T11" fmla="*/ 607 h 719"/>
                <a:gd name="T12" fmla="*/ 101 w 229"/>
                <a:gd name="T13" fmla="*/ 614 h 719"/>
                <a:gd name="T14" fmla="*/ 26 w 229"/>
                <a:gd name="T15" fmla="*/ 719 h 719"/>
                <a:gd name="T16" fmla="*/ 23 w 229"/>
                <a:gd name="T17" fmla="*/ 690 h 719"/>
                <a:gd name="T18" fmla="*/ 20 w 229"/>
                <a:gd name="T19" fmla="*/ 662 h 719"/>
                <a:gd name="T20" fmla="*/ 17 w 229"/>
                <a:gd name="T21" fmla="*/ 641 h 719"/>
                <a:gd name="T22" fmla="*/ 4 w 229"/>
                <a:gd name="T23" fmla="*/ 456 h 719"/>
                <a:gd name="T24" fmla="*/ 2 w 229"/>
                <a:gd name="T25" fmla="*/ 300 h 719"/>
                <a:gd name="T26" fmla="*/ 3 w 229"/>
                <a:gd name="T27" fmla="*/ 293 h 719"/>
                <a:gd name="T28" fmla="*/ 27 w 229"/>
                <a:gd name="T29" fmla="*/ 151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29" h="719">
                  <a:moveTo>
                    <a:pt x="229" y="0"/>
                  </a:moveTo>
                  <a:cubicBezTo>
                    <a:pt x="181" y="97"/>
                    <a:pt x="161" y="207"/>
                    <a:pt x="173" y="313"/>
                  </a:cubicBezTo>
                  <a:cubicBezTo>
                    <a:pt x="172" y="338"/>
                    <a:pt x="174" y="362"/>
                    <a:pt x="171" y="387"/>
                  </a:cubicBezTo>
                  <a:cubicBezTo>
                    <a:pt x="171" y="388"/>
                    <a:pt x="171" y="390"/>
                    <a:pt x="171" y="391"/>
                  </a:cubicBezTo>
                  <a:cubicBezTo>
                    <a:pt x="168" y="423"/>
                    <a:pt x="163" y="452"/>
                    <a:pt x="155" y="483"/>
                  </a:cubicBezTo>
                  <a:cubicBezTo>
                    <a:pt x="143" y="528"/>
                    <a:pt x="126" y="567"/>
                    <a:pt x="105" y="607"/>
                  </a:cubicBezTo>
                  <a:cubicBezTo>
                    <a:pt x="104" y="609"/>
                    <a:pt x="102" y="612"/>
                    <a:pt x="101" y="614"/>
                  </a:cubicBezTo>
                  <a:cubicBezTo>
                    <a:pt x="80" y="653"/>
                    <a:pt x="54" y="686"/>
                    <a:pt x="26" y="719"/>
                  </a:cubicBezTo>
                  <a:cubicBezTo>
                    <a:pt x="24" y="709"/>
                    <a:pt x="24" y="701"/>
                    <a:pt x="23" y="690"/>
                  </a:cubicBezTo>
                  <a:cubicBezTo>
                    <a:pt x="21" y="681"/>
                    <a:pt x="20" y="672"/>
                    <a:pt x="20" y="662"/>
                  </a:cubicBezTo>
                  <a:cubicBezTo>
                    <a:pt x="19" y="655"/>
                    <a:pt x="18" y="648"/>
                    <a:pt x="17" y="641"/>
                  </a:cubicBezTo>
                  <a:cubicBezTo>
                    <a:pt x="11" y="577"/>
                    <a:pt x="7" y="519"/>
                    <a:pt x="4" y="456"/>
                  </a:cubicBezTo>
                  <a:cubicBezTo>
                    <a:pt x="2" y="402"/>
                    <a:pt x="0" y="353"/>
                    <a:pt x="2" y="300"/>
                  </a:cubicBezTo>
                  <a:cubicBezTo>
                    <a:pt x="2" y="297"/>
                    <a:pt x="3" y="295"/>
                    <a:pt x="3" y="293"/>
                  </a:cubicBezTo>
                  <a:cubicBezTo>
                    <a:pt x="5" y="244"/>
                    <a:pt x="13" y="198"/>
                    <a:pt x="27" y="151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5" name="Freeform 64">
              <a:extLst>
                <a:ext uri="{FF2B5EF4-FFF2-40B4-BE49-F238E27FC236}">
                  <a16:creationId xmlns:a16="http://schemas.microsoft.com/office/drawing/2014/main" xmlns="" id="{EBC3FDE5-8674-4AA5-B708-16A710EBC7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2016" y="1810507"/>
              <a:ext cx="222739" cy="474326"/>
            </a:xfrm>
            <a:custGeom>
              <a:avLst/>
              <a:gdLst>
                <a:gd name="T0" fmla="*/ 283 w 292"/>
                <a:gd name="T1" fmla="*/ 0 h 609"/>
                <a:gd name="T2" fmla="*/ 287 w 292"/>
                <a:gd name="T3" fmla="*/ 209 h 609"/>
                <a:gd name="T4" fmla="*/ 286 w 292"/>
                <a:gd name="T5" fmla="*/ 213 h 609"/>
                <a:gd name="T6" fmla="*/ 284 w 292"/>
                <a:gd name="T7" fmla="*/ 239 h 609"/>
                <a:gd name="T8" fmla="*/ 280 w 292"/>
                <a:gd name="T9" fmla="*/ 265 h 609"/>
                <a:gd name="T10" fmla="*/ 274 w 292"/>
                <a:gd name="T11" fmla="*/ 295 h 609"/>
                <a:gd name="T12" fmla="*/ 271 w 292"/>
                <a:gd name="T13" fmla="*/ 303 h 609"/>
                <a:gd name="T14" fmla="*/ 262 w 292"/>
                <a:gd name="T15" fmla="*/ 333 h 609"/>
                <a:gd name="T16" fmla="*/ 253 w 292"/>
                <a:gd name="T17" fmla="*/ 360 h 609"/>
                <a:gd name="T18" fmla="*/ 243 w 292"/>
                <a:gd name="T19" fmla="*/ 382 h 609"/>
                <a:gd name="T20" fmla="*/ 216 w 292"/>
                <a:gd name="T21" fmla="*/ 430 h 609"/>
                <a:gd name="T22" fmla="*/ 178 w 292"/>
                <a:gd name="T23" fmla="*/ 481 h 609"/>
                <a:gd name="T24" fmla="*/ 110 w 292"/>
                <a:gd name="T25" fmla="*/ 547 h 609"/>
                <a:gd name="T26" fmla="*/ 84 w 292"/>
                <a:gd name="T27" fmla="*/ 565 h 609"/>
                <a:gd name="T28" fmla="*/ 80 w 292"/>
                <a:gd name="T29" fmla="*/ 567 h 609"/>
                <a:gd name="T30" fmla="*/ 0 w 292"/>
                <a:gd name="T31" fmla="*/ 609 h 609"/>
                <a:gd name="T32" fmla="*/ 89 w 292"/>
                <a:gd name="T33" fmla="*/ 450 h 609"/>
                <a:gd name="T34" fmla="*/ 95 w 292"/>
                <a:gd name="T35" fmla="*/ 434 h 609"/>
                <a:gd name="T36" fmla="*/ 121 w 292"/>
                <a:gd name="T37" fmla="*/ 319 h 609"/>
                <a:gd name="T38" fmla="*/ 125 w 292"/>
                <a:gd name="T39" fmla="*/ 258 h 609"/>
                <a:gd name="T40" fmla="*/ 116 w 292"/>
                <a:gd name="T41" fmla="*/ 151 h 609"/>
                <a:gd name="T42" fmla="*/ 116 w 292"/>
                <a:gd name="T43" fmla="*/ 143 h 609"/>
                <a:gd name="T44" fmla="*/ 117 w 292"/>
                <a:gd name="T45" fmla="*/ 37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92" h="609">
                  <a:moveTo>
                    <a:pt x="283" y="0"/>
                  </a:moveTo>
                  <a:cubicBezTo>
                    <a:pt x="287" y="72"/>
                    <a:pt x="292" y="137"/>
                    <a:pt x="287" y="209"/>
                  </a:cubicBezTo>
                  <a:cubicBezTo>
                    <a:pt x="287" y="210"/>
                    <a:pt x="286" y="211"/>
                    <a:pt x="286" y="213"/>
                  </a:cubicBezTo>
                  <a:cubicBezTo>
                    <a:pt x="285" y="221"/>
                    <a:pt x="285" y="230"/>
                    <a:pt x="284" y="239"/>
                  </a:cubicBezTo>
                  <a:cubicBezTo>
                    <a:pt x="282" y="247"/>
                    <a:pt x="282" y="256"/>
                    <a:pt x="280" y="265"/>
                  </a:cubicBezTo>
                  <a:cubicBezTo>
                    <a:pt x="277" y="275"/>
                    <a:pt x="277" y="285"/>
                    <a:pt x="274" y="295"/>
                  </a:cubicBezTo>
                  <a:cubicBezTo>
                    <a:pt x="273" y="298"/>
                    <a:pt x="271" y="300"/>
                    <a:pt x="271" y="303"/>
                  </a:cubicBezTo>
                  <a:cubicBezTo>
                    <a:pt x="269" y="314"/>
                    <a:pt x="267" y="323"/>
                    <a:pt x="262" y="333"/>
                  </a:cubicBezTo>
                  <a:cubicBezTo>
                    <a:pt x="258" y="342"/>
                    <a:pt x="257" y="351"/>
                    <a:pt x="253" y="360"/>
                  </a:cubicBezTo>
                  <a:cubicBezTo>
                    <a:pt x="249" y="367"/>
                    <a:pt x="246" y="375"/>
                    <a:pt x="243" y="382"/>
                  </a:cubicBezTo>
                  <a:cubicBezTo>
                    <a:pt x="235" y="399"/>
                    <a:pt x="226" y="414"/>
                    <a:pt x="216" y="430"/>
                  </a:cubicBezTo>
                  <a:cubicBezTo>
                    <a:pt x="204" y="449"/>
                    <a:pt x="192" y="465"/>
                    <a:pt x="178" y="481"/>
                  </a:cubicBezTo>
                  <a:cubicBezTo>
                    <a:pt x="157" y="506"/>
                    <a:pt x="135" y="527"/>
                    <a:pt x="110" y="547"/>
                  </a:cubicBezTo>
                  <a:cubicBezTo>
                    <a:pt x="101" y="553"/>
                    <a:pt x="93" y="559"/>
                    <a:pt x="84" y="565"/>
                  </a:cubicBezTo>
                  <a:cubicBezTo>
                    <a:pt x="83" y="566"/>
                    <a:pt x="81" y="566"/>
                    <a:pt x="80" y="567"/>
                  </a:cubicBezTo>
                  <a:cubicBezTo>
                    <a:pt x="55" y="585"/>
                    <a:pt x="28" y="597"/>
                    <a:pt x="0" y="609"/>
                  </a:cubicBezTo>
                  <a:cubicBezTo>
                    <a:pt x="37" y="561"/>
                    <a:pt x="67" y="508"/>
                    <a:pt x="89" y="450"/>
                  </a:cubicBezTo>
                  <a:cubicBezTo>
                    <a:pt x="91" y="445"/>
                    <a:pt x="93" y="439"/>
                    <a:pt x="95" y="434"/>
                  </a:cubicBezTo>
                  <a:cubicBezTo>
                    <a:pt x="107" y="396"/>
                    <a:pt x="115" y="360"/>
                    <a:pt x="121" y="319"/>
                  </a:cubicBezTo>
                  <a:cubicBezTo>
                    <a:pt x="123" y="299"/>
                    <a:pt x="125" y="279"/>
                    <a:pt x="125" y="258"/>
                  </a:cubicBezTo>
                  <a:cubicBezTo>
                    <a:pt x="125" y="222"/>
                    <a:pt x="121" y="188"/>
                    <a:pt x="116" y="151"/>
                  </a:cubicBezTo>
                  <a:cubicBezTo>
                    <a:pt x="115" y="148"/>
                    <a:pt x="117" y="146"/>
                    <a:pt x="116" y="143"/>
                  </a:cubicBezTo>
                  <a:cubicBezTo>
                    <a:pt x="112" y="106"/>
                    <a:pt x="112" y="73"/>
                    <a:pt x="117" y="37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6" name="Freeform 65">
              <a:extLst>
                <a:ext uri="{FF2B5EF4-FFF2-40B4-BE49-F238E27FC236}">
                  <a16:creationId xmlns:a16="http://schemas.microsoft.com/office/drawing/2014/main" xmlns="" id="{D2E10085-9BBF-483D-9653-E56302DF5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7252" y="2076416"/>
              <a:ext cx="575113" cy="239558"/>
            </a:xfrm>
            <a:custGeom>
              <a:avLst/>
              <a:gdLst>
                <a:gd name="T0" fmla="*/ 676 w 751"/>
                <a:gd name="T1" fmla="*/ 169 h 307"/>
                <a:gd name="T2" fmla="*/ 686 w 751"/>
                <a:gd name="T3" fmla="*/ 157 h 307"/>
                <a:gd name="T4" fmla="*/ 718 w 751"/>
                <a:gd name="T5" fmla="*/ 111 h 307"/>
                <a:gd name="T6" fmla="*/ 751 w 751"/>
                <a:gd name="T7" fmla="*/ 38 h 307"/>
                <a:gd name="T8" fmla="*/ 660 w 751"/>
                <a:gd name="T9" fmla="*/ 24 h 307"/>
                <a:gd name="T10" fmla="*/ 522 w 751"/>
                <a:gd name="T11" fmla="*/ 10 h 307"/>
                <a:gd name="T12" fmla="*/ 344 w 751"/>
                <a:gd name="T13" fmla="*/ 3 h 307"/>
                <a:gd name="T14" fmla="*/ 341 w 751"/>
                <a:gd name="T15" fmla="*/ 4 h 307"/>
                <a:gd name="T16" fmla="*/ 319 w 751"/>
                <a:gd name="T17" fmla="*/ 5 h 307"/>
                <a:gd name="T18" fmla="*/ 297 w 751"/>
                <a:gd name="T19" fmla="*/ 8 h 307"/>
                <a:gd name="T20" fmla="*/ 271 w 751"/>
                <a:gd name="T21" fmla="*/ 13 h 307"/>
                <a:gd name="T22" fmla="*/ 265 w 751"/>
                <a:gd name="T23" fmla="*/ 15 h 307"/>
                <a:gd name="T24" fmla="*/ 239 w 751"/>
                <a:gd name="T25" fmla="*/ 22 h 307"/>
                <a:gd name="T26" fmla="*/ 216 w 751"/>
                <a:gd name="T27" fmla="*/ 30 h 307"/>
                <a:gd name="T28" fmla="*/ 196 w 751"/>
                <a:gd name="T29" fmla="*/ 38 h 307"/>
                <a:gd name="T30" fmla="*/ 155 w 751"/>
                <a:gd name="T31" fmla="*/ 60 h 307"/>
                <a:gd name="T32" fmla="*/ 111 w 751"/>
                <a:gd name="T33" fmla="*/ 91 h 307"/>
                <a:gd name="T34" fmla="*/ 55 w 751"/>
                <a:gd name="T35" fmla="*/ 149 h 307"/>
                <a:gd name="T36" fmla="*/ 39 w 751"/>
                <a:gd name="T37" fmla="*/ 170 h 307"/>
                <a:gd name="T38" fmla="*/ 37 w 751"/>
                <a:gd name="T39" fmla="*/ 174 h 307"/>
                <a:gd name="T40" fmla="*/ 0 w 751"/>
                <a:gd name="T41" fmla="*/ 241 h 307"/>
                <a:gd name="T42" fmla="*/ 136 w 751"/>
                <a:gd name="T43" fmla="*/ 168 h 307"/>
                <a:gd name="T44" fmla="*/ 150 w 751"/>
                <a:gd name="T45" fmla="*/ 163 h 307"/>
                <a:gd name="T46" fmla="*/ 248 w 751"/>
                <a:gd name="T47" fmla="*/ 143 h 307"/>
                <a:gd name="T48" fmla="*/ 301 w 751"/>
                <a:gd name="T49" fmla="*/ 140 h 307"/>
                <a:gd name="T50" fmla="*/ 391 w 751"/>
                <a:gd name="T51" fmla="*/ 149 h 307"/>
                <a:gd name="T52" fmla="*/ 398 w 751"/>
                <a:gd name="T53" fmla="*/ 149 h 307"/>
                <a:gd name="T54" fmla="*/ 488 w 751"/>
                <a:gd name="T55" fmla="*/ 150 h 307"/>
                <a:gd name="T56" fmla="*/ 492 w 751"/>
                <a:gd name="T57" fmla="*/ 151 h 307"/>
                <a:gd name="T58" fmla="*/ 523 w 751"/>
                <a:gd name="T59" fmla="*/ 146 h 307"/>
                <a:gd name="T60" fmla="*/ 544 w 751"/>
                <a:gd name="T61" fmla="*/ 143 h 307"/>
                <a:gd name="T62" fmla="*/ 547 w 751"/>
                <a:gd name="T63" fmla="*/ 141 h 307"/>
                <a:gd name="T64" fmla="*/ 625 w 751"/>
                <a:gd name="T65" fmla="*/ 118 h 307"/>
                <a:gd name="T66" fmla="*/ 358 w 751"/>
                <a:gd name="T67" fmla="*/ 161 h 307"/>
                <a:gd name="T68" fmla="*/ 296 w 751"/>
                <a:gd name="T69" fmla="*/ 161 h 307"/>
                <a:gd name="T70" fmla="*/ 292 w 751"/>
                <a:gd name="T71" fmla="*/ 161 h 307"/>
                <a:gd name="T72" fmla="*/ 214 w 751"/>
                <a:gd name="T73" fmla="*/ 173 h 307"/>
                <a:gd name="T74" fmla="*/ 108 w 751"/>
                <a:gd name="T75" fmla="*/ 214 h 307"/>
                <a:gd name="T76" fmla="*/ 102 w 751"/>
                <a:gd name="T77" fmla="*/ 218 h 307"/>
                <a:gd name="T78" fmla="*/ 11 w 751"/>
                <a:gd name="T79" fmla="*/ 279 h 307"/>
                <a:gd name="T80" fmla="*/ 36 w 751"/>
                <a:gd name="T81" fmla="*/ 283 h 307"/>
                <a:gd name="T82" fmla="*/ 60 w 751"/>
                <a:gd name="T83" fmla="*/ 286 h 307"/>
                <a:gd name="T84" fmla="*/ 78 w 751"/>
                <a:gd name="T85" fmla="*/ 288 h 307"/>
                <a:gd name="T86" fmla="*/ 235 w 751"/>
                <a:gd name="T87" fmla="*/ 302 h 307"/>
                <a:gd name="T88" fmla="*/ 368 w 751"/>
                <a:gd name="T89" fmla="*/ 306 h 307"/>
                <a:gd name="T90" fmla="*/ 373 w 751"/>
                <a:gd name="T91" fmla="*/ 305 h 307"/>
                <a:gd name="T92" fmla="*/ 494 w 751"/>
                <a:gd name="T93" fmla="*/ 287 h 307"/>
                <a:gd name="T94" fmla="*/ 614 w 751"/>
                <a:gd name="T95" fmla="*/ 227 h 307"/>
                <a:gd name="T96" fmla="*/ 617 w 751"/>
                <a:gd name="T97" fmla="*/ 224 h 307"/>
                <a:gd name="T98" fmla="*/ 676 w 751"/>
                <a:gd name="T99" fmla="*/ 169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51" h="307">
                  <a:moveTo>
                    <a:pt x="676" y="169"/>
                  </a:moveTo>
                  <a:cubicBezTo>
                    <a:pt x="679" y="165"/>
                    <a:pt x="683" y="161"/>
                    <a:pt x="686" y="157"/>
                  </a:cubicBezTo>
                  <a:cubicBezTo>
                    <a:pt x="698" y="142"/>
                    <a:pt x="708" y="127"/>
                    <a:pt x="718" y="111"/>
                  </a:cubicBezTo>
                  <a:cubicBezTo>
                    <a:pt x="731" y="87"/>
                    <a:pt x="742" y="64"/>
                    <a:pt x="751" y="38"/>
                  </a:cubicBezTo>
                  <a:cubicBezTo>
                    <a:pt x="721" y="32"/>
                    <a:pt x="692" y="28"/>
                    <a:pt x="660" y="24"/>
                  </a:cubicBezTo>
                  <a:cubicBezTo>
                    <a:pt x="613" y="19"/>
                    <a:pt x="569" y="15"/>
                    <a:pt x="522" y="10"/>
                  </a:cubicBezTo>
                  <a:cubicBezTo>
                    <a:pt x="461" y="5"/>
                    <a:pt x="405" y="0"/>
                    <a:pt x="344" y="3"/>
                  </a:cubicBezTo>
                  <a:cubicBezTo>
                    <a:pt x="343" y="3"/>
                    <a:pt x="342" y="4"/>
                    <a:pt x="341" y="4"/>
                  </a:cubicBezTo>
                  <a:cubicBezTo>
                    <a:pt x="334" y="4"/>
                    <a:pt x="327" y="5"/>
                    <a:pt x="319" y="5"/>
                  </a:cubicBezTo>
                  <a:cubicBezTo>
                    <a:pt x="312" y="6"/>
                    <a:pt x="304" y="7"/>
                    <a:pt x="297" y="8"/>
                  </a:cubicBezTo>
                  <a:cubicBezTo>
                    <a:pt x="288" y="10"/>
                    <a:pt x="279" y="11"/>
                    <a:pt x="271" y="13"/>
                  </a:cubicBezTo>
                  <a:cubicBezTo>
                    <a:pt x="269" y="14"/>
                    <a:pt x="267" y="15"/>
                    <a:pt x="265" y="15"/>
                  </a:cubicBezTo>
                  <a:cubicBezTo>
                    <a:pt x="255" y="17"/>
                    <a:pt x="247" y="19"/>
                    <a:pt x="239" y="22"/>
                  </a:cubicBezTo>
                  <a:cubicBezTo>
                    <a:pt x="231" y="26"/>
                    <a:pt x="223" y="26"/>
                    <a:pt x="216" y="30"/>
                  </a:cubicBezTo>
                  <a:cubicBezTo>
                    <a:pt x="209" y="33"/>
                    <a:pt x="203" y="36"/>
                    <a:pt x="196" y="38"/>
                  </a:cubicBezTo>
                  <a:cubicBezTo>
                    <a:pt x="182" y="44"/>
                    <a:pt x="169" y="52"/>
                    <a:pt x="155" y="60"/>
                  </a:cubicBezTo>
                  <a:cubicBezTo>
                    <a:pt x="139" y="70"/>
                    <a:pt x="126" y="80"/>
                    <a:pt x="111" y="91"/>
                  </a:cubicBezTo>
                  <a:cubicBezTo>
                    <a:pt x="90" y="109"/>
                    <a:pt x="72" y="127"/>
                    <a:pt x="55" y="149"/>
                  </a:cubicBezTo>
                  <a:cubicBezTo>
                    <a:pt x="49" y="156"/>
                    <a:pt x="44" y="163"/>
                    <a:pt x="39" y="170"/>
                  </a:cubicBezTo>
                  <a:cubicBezTo>
                    <a:pt x="38" y="171"/>
                    <a:pt x="38" y="173"/>
                    <a:pt x="37" y="174"/>
                  </a:cubicBezTo>
                  <a:cubicBezTo>
                    <a:pt x="22" y="195"/>
                    <a:pt x="11" y="218"/>
                    <a:pt x="0" y="241"/>
                  </a:cubicBezTo>
                  <a:cubicBezTo>
                    <a:pt x="41" y="210"/>
                    <a:pt x="87" y="186"/>
                    <a:pt x="136" y="168"/>
                  </a:cubicBezTo>
                  <a:cubicBezTo>
                    <a:pt x="141" y="166"/>
                    <a:pt x="146" y="164"/>
                    <a:pt x="150" y="163"/>
                  </a:cubicBezTo>
                  <a:cubicBezTo>
                    <a:pt x="183" y="153"/>
                    <a:pt x="214" y="147"/>
                    <a:pt x="248" y="143"/>
                  </a:cubicBezTo>
                  <a:cubicBezTo>
                    <a:pt x="266" y="141"/>
                    <a:pt x="283" y="140"/>
                    <a:pt x="301" y="140"/>
                  </a:cubicBezTo>
                  <a:cubicBezTo>
                    <a:pt x="331" y="140"/>
                    <a:pt x="359" y="144"/>
                    <a:pt x="391" y="149"/>
                  </a:cubicBezTo>
                  <a:cubicBezTo>
                    <a:pt x="394" y="150"/>
                    <a:pt x="396" y="149"/>
                    <a:pt x="398" y="149"/>
                  </a:cubicBezTo>
                  <a:cubicBezTo>
                    <a:pt x="429" y="153"/>
                    <a:pt x="457" y="154"/>
                    <a:pt x="488" y="150"/>
                  </a:cubicBezTo>
                  <a:cubicBezTo>
                    <a:pt x="489" y="150"/>
                    <a:pt x="491" y="151"/>
                    <a:pt x="492" y="151"/>
                  </a:cubicBezTo>
                  <a:cubicBezTo>
                    <a:pt x="503" y="150"/>
                    <a:pt x="512" y="148"/>
                    <a:pt x="523" y="146"/>
                  </a:cubicBezTo>
                  <a:cubicBezTo>
                    <a:pt x="530" y="145"/>
                    <a:pt x="537" y="144"/>
                    <a:pt x="544" y="143"/>
                  </a:cubicBezTo>
                  <a:cubicBezTo>
                    <a:pt x="545" y="142"/>
                    <a:pt x="546" y="142"/>
                    <a:pt x="547" y="141"/>
                  </a:cubicBezTo>
                  <a:cubicBezTo>
                    <a:pt x="575" y="135"/>
                    <a:pt x="600" y="128"/>
                    <a:pt x="625" y="118"/>
                  </a:cubicBezTo>
                  <a:cubicBezTo>
                    <a:pt x="543" y="156"/>
                    <a:pt x="449" y="172"/>
                    <a:pt x="358" y="161"/>
                  </a:cubicBezTo>
                  <a:cubicBezTo>
                    <a:pt x="338" y="161"/>
                    <a:pt x="317" y="159"/>
                    <a:pt x="296" y="161"/>
                  </a:cubicBezTo>
                  <a:cubicBezTo>
                    <a:pt x="295" y="161"/>
                    <a:pt x="293" y="161"/>
                    <a:pt x="292" y="161"/>
                  </a:cubicBezTo>
                  <a:cubicBezTo>
                    <a:pt x="265" y="163"/>
                    <a:pt x="240" y="167"/>
                    <a:pt x="214" y="173"/>
                  </a:cubicBezTo>
                  <a:cubicBezTo>
                    <a:pt x="176" y="183"/>
                    <a:pt x="142" y="197"/>
                    <a:pt x="108" y="214"/>
                  </a:cubicBezTo>
                  <a:cubicBezTo>
                    <a:pt x="106" y="215"/>
                    <a:pt x="104" y="217"/>
                    <a:pt x="102" y="218"/>
                  </a:cubicBezTo>
                  <a:cubicBezTo>
                    <a:pt x="68" y="235"/>
                    <a:pt x="40" y="256"/>
                    <a:pt x="11" y="279"/>
                  </a:cubicBezTo>
                  <a:cubicBezTo>
                    <a:pt x="20" y="282"/>
                    <a:pt x="27" y="281"/>
                    <a:pt x="36" y="283"/>
                  </a:cubicBezTo>
                  <a:cubicBezTo>
                    <a:pt x="44" y="284"/>
                    <a:pt x="52" y="285"/>
                    <a:pt x="60" y="286"/>
                  </a:cubicBezTo>
                  <a:cubicBezTo>
                    <a:pt x="66" y="286"/>
                    <a:pt x="72" y="287"/>
                    <a:pt x="78" y="288"/>
                  </a:cubicBezTo>
                  <a:cubicBezTo>
                    <a:pt x="132" y="294"/>
                    <a:pt x="181" y="298"/>
                    <a:pt x="235" y="302"/>
                  </a:cubicBezTo>
                  <a:cubicBezTo>
                    <a:pt x="280" y="304"/>
                    <a:pt x="322" y="307"/>
                    <a:pt x="368" y="306"/>
                  </a:cubicBezTo>
                  <a:cubicBezTo>
                    <a:pt x="369" y="306"/>
                    <a:pt x="371" y="305"/>
                    <a:pt x="373" y="305"/>
                  </a:cubicBezTo>
                  <a:cubicBezTo>
                    <a:pt x="415" y="304"/>
                    <a:pt x="454" y="298"/>
                    <a:pt x="494" y="287"/>
                  </a:cubicBezTo>
                  <a:cubicBezTo>
                    <a:pt x="538" y="274"/>
                    <a:pt x="576" y="254"/>
                    <a:pt x="614" y="227"/>
                  </a:cubicBezTo>
                  <a:cubicBezTo>
                    <a:pt x="615" y="226"/>
                    <a:pt x="616" y="225"/>
                    <a:pt x="617" y="224"/>
                  </a:cubicBezTo>
                  <a:cubicBezTo>
                    <a:pt x="639" y="208"/>
                    <a:pt x="658" y="189"/>
                    <a:pt x="676" y="16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7" name="Freeform 66">
              <a:extLst>
                <a:ext uri="{FF2B5EF4-FFF2-40B4-BE49-F238E27FC236}">
                  <a16:creationId xmlns:a16="http://schemas.microsoft.com/office/drawing/2014/main" xmlns="" id="{E8AB4637-460C-496D-A1CC-A13BABD7D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1324" y="1683540"/>
              <a:ext cx="127280" cy="403657"/>
            </a:xfrm>
            <a:custGeom>
              <a:avLst/>
              <a:gdLst>
                <a:gd name="T0" fmla="*/ 166 w 166"/>
                <a:gd name="T1" fmla="*/ 0 h 519"/>
                <a:gd name="T2" fmla="*/ 125 w 166"/>
                <a:gd name="T3" fmla="*/ 226 h 519"/>
                <a:gd name="T4" fmla="*/ 124 w 166"/>
                <a:gd name="T5" fmla="*/ 279 h 519"/>
                <a:gd name="T6" fmla="*/ 124 w 166"/>
                <a:gd name="T7" fmla="*/ 282 h 519"/>
                <a:gd name="T8" fmla="*/ 112 w 166"/>
                <a:gd name="T9" fmla="*/ 349 h 519"/>
                <a:gd name="T10" fmla="*/ 77 w 166"/>
                <a:gd name="T11" fmla="*/ 438 h 519"/>
                <a:gd name="T12" fmla="*/ 73 w 166"/>
                <a:gd name="T13" fmla="*/ 443 h 519"/>
                <a:gd name="T14" fmla="*/ 20 w 166"/>
                <a:gd name="T15" fmla="*/ 519 h 519"/>
                <a:gd name="T16" fmla="*/ 17 w 166"/>
                <a:gd name="T17" fmla="*/ 498 h 519"/>
                <a:gd name="T18" fmla="*/ 15 w 166"/>
                <a:gd name="T19" fmla="*/ 478 h 519"/>
                <a:gd name="T20" fmla="*/ 13 w 166"/>
                <a:gd name="T21" fmla="*/ 462 h 519"/>
                <a:gd name="T22" fmla="*/ 3 w 166"/>
                <a:gd name="T23" fmla="*/ 329 h 519"/>
                <a:gd name="T24" fmla="*/ 2 w 166"/>
                <a:gd name="T25" fmla="*/ 216 h 519"/>
                <a:gd name="T26" fmla="*/ 3 w 166"/>
                <a:gd name="T27" fmla="*/ 211 h 519"/>
                <a:gd name="T28" fmla="*/ 20 w 166"/>
                <a:gd name="T29" fmla="*/ 109 h 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6" h="519">
                  <a:moveTo>
                    <a:pt x="166" y="0"/>
                  </a:moveTo>
                  <a:cubicBezTo>
                    <a:pt x="132" y="69"/>
                    <a:pt x="117" y="149"/>
                    <a:pt x="125" y="226"/>
                  </a:cubicBezTo>
                  <a:cubicBezTo>
                    <a:pt x="125" y="244"/>
                    <a:pt x="126" y="261"/>
                    <a:pt x="124" y="279"/>
                  </a:cubicBezTo>
                  <a:cubicBezTo>
                    <a:pt x="124" y="280"/>
                    <a:pt x="124" y="281"/>
                    <a:pt x="124" y="282"/>
                  </a:cubicBezTo>
                  <a:cubicBezTo>
                    <a:pt x="122" y="306"/>
                    <a:pt x="118" y="326"/>
                    <a:pt x="112" y="349"/>
                  </a:cubicBezTo>
                  <a:cubicBezTo>
                    <a:pt x="104" y="381"/>
                    <a:pt x="92" y="409"/>
                    <a:pt x="77" y="438"/>
                  </a:cubicBezTo>
                  <a:cubicBezTo>
                    <a:pt x="76" y="440"/>
                    <a:pt x="74" y="442"/>
                    <a:pt x="73" y="443"/>
                  </a:cubicBezTo>
                  <a:cubicBezTo>
                    <a:pt x="58" y="471"/>
                    <a:pt x="40" y="496"/>
                    <a:pt x="20" y="519"/>
                  </a:cubicBezTo>
                  <a:cubicBezTo>
                    <a:pt x="17" y="512"/>
                    <a:pt x="18" y="506"/>
                    <a:pt x="17" y="498"/>
                  </a:cubicBezTo>
                  <a:cubicBezTo>
                    <a:pt x="16" y="492"/>
                    <a:pt x="15" y="485"/>
                    <a:pt x="15" y="478"/>
                  </a:cubicBezTo>
                  <a:cubicBezTo>
                    <a:pt x="14" y="473"/>
                    <a:pt x="14" y="468"/>
                    <a:pt x="13" y="462"/>
                  </a:cubicBezTo>
                  <a:cubicBezTo>
                    <a:pt x="9" y="417"/>
                    <a:pt x="6" y="374"/>
                    <a:pt x="3" y="329"/>
                  </a:cubicBezTo>
                  <a:cubicBezTo>
                    <a:pt x="2" y="290"/>
                    <a:pt x="0" y="254"/>
                    <a:pt x="2" y="216"/>
                  </a:cubicBezTo>
                  <a:cubicBezTo>
                    <a:pt x="2" y="214"/>
                    <a:pt x="3" y="213"/>
                    <a:pt x="3" y="211"/>
                  </a:cubicBezTo>
                  <a:cubicBezTo>
                    <a:pt x="4" y="176"/>
                    <a:pt x="10" y="143"/>
                    <a:pt x="20" y="109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8" name="Freeform 67">
              <a:extLst>
                <a:ext uri="{FF2B5EF4-FFF2-40B4-BE49-F238E27FC236}">
                  <a16:creationId xmlns:a16="http://schemas.microsoft.com/office/drawing/2014/main" xmlns="" id="{F4D037C4-9D30-4D32-91C2-E4B1FDC349E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1394" y="1753012"/>
              <a:ext cx="161455" cy="341371"/>
            </a:xfrm>
            <a:custGeom>
              <a:avLst/>
              <a:gdLst>
                <a:gd name="T0" fmla="*/ 204 w 211"/>
                <a:gd name="T1" fmla="*/ 0 h 440"/>
                <a:gd name="T2" fmla="*/ 207 w 211"/>
                <a:gd name="T3" fmla="*/ 151 h 440"/>
                <a:gd name="T4" fmla="*/ 206 w 211"/>
                <a:gd name="T5" fmla="*/ 154 h 440"/>
                <a:gd name="T6" fmla="*/ 205 w 211"/>
                <a:gd name="T7" fmla="*/ 173 h 440"/>
                <a:gd name="T8" fmla="*/ 202 w 211"/>
                <a:gd name="T9" fmla="*/ 192 h 440"/>
                <a:gd name="T10" fmla="*/ 198 w 211"/>
                <a:gd name="T11" fmla="*/ 213 h 440"/>
                <a:gd name="T12" fmla="*/ 195 w 211"/>
                <a:gd name="T13" fmla="*/ 219 h 440"/>
                <a:gd name="T14" fmla="*/ 189 w 211"/>
                <a:gd name="T15" fmla="*/ 241 h 440"/>
                <a:gd name="T16" fmla="*/ 182 w 211"/>
                <a:gd name="T17" fmla="*/ 260 h 440"/>
                <a:gd name="T18" fmla="*/ 175 w 211"/>
                <a:gd name="T19" fmla="*/ 276 h 440"/>
                <a:gd name="T20" fmla="*/ 156 w 211"/>
                <a:gd name="T21" fmla="*/ 311 h 440"/>
                <a:gd name="T22" fmla="*/ 129 w 211"/>
                <a:gd name="T23" fmla="*/ 348 h 440"/>
                <a:gd name="T24" fmla="*/ 79 w 211"/>
                <a:gd name="T25" fmla="*/ 395 h 440"/>
                <a:gd name="T26" fmla="*/ 60 w 211"/>
                <a:gd name="T27" fmla="*/ 408 h 440"/>
                <a:gd name="T28" fmla="*/ 57 w 211"/>
                <a:gd name="T29" fmla="*/ 410 h 440"/>
                <a:gd name="T30" fmla="*/ 0 w 211"/>
                <a:gd name="T31" fmla="*/ 440 h 440"/>
                <a:gd name="T32" fmla="*/ 64 w 211"/>
                <a:gd name="T33" fmla="*/ 326 h 440"/>
                <a:gd name="T34" fmla="*/ 68 w 211"/>
                <a:gd name="T35" fmla="*/ 314 h 440"/>
                <a:gd name="T36" fmla="*/ 87 w 211"/>
                <a:gd name="T37" fmla="*/ 231 h 440"/>
                <a:gd name="T38" fmla="*/ 90 w 211"/>
                <a:gd name="T39" fmla="*/ 186 h 440"/>
                <a:gd name="T40" fmla="*/ 84 w 211"/>
                <a:gd name="T41" fmla="*/ 109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1" h="440">
                  <a:moveTo>
                    <a:pt x="204" y="0"/>
                  </a:moveTo>
                  <a:cubicBezTo>
                    <a:pt x="207" y="52"/>
                    <a:pt x="211" y="99"/>
                    <a:pt x="207" y="151"/>
                  </a:cubicBezTo>
                  <a:cubicBezTo>
                    <a:pt x="207" y="152"/>
                    <a:pt x="207" y="153"/>
                    <a:pt x="206" y="154"/>
                  </a:cubicBezTo>
                  <a:cubicBezTo>
                    <a:pt x="206" y="160"/>
                    <a:pt x="206" y="166"/>
                    <a:pt x="205" y="173"/>
                  </a:cubicBezTo>
                  <a:cubicBezTo>
                    <a:pt x="204" y="179"/>
                    <a:pt x="203" y="185"/>
                    <a:pt x="202" y="192"/>
                  </a:cubicBezTo>
                  <a:cubicBezTo>
                    <a:pt x="200" y="199"/>
                    <a:pt x="200" y="206"/>
                    <a:pt x="198" y="213"/>
                  </a:cubicBezTo>
                  <a:cubicBezTo>
                    <a:pt x="197" y="215"/>
                    <a:pt x="196" y="217"/>
                    <a:pt x="195" y="219"/>
                  </a:cubicBezTo>
                  <a:cubicBezTo>
                    <a:pt x="194" y="227"/>
                    <a:pt x="192" y="234"/>
                    <a:pt x="189" y="241"/>
                  </a:cubicBezTo>
                  <a:cubicBezTo>
                    <a:pt x="186" y="247"/>
                    <a:pt x="185" y="254"/>
                    <a:pt x="182" y="260"/>
                  </a:cubicBezTo>
                  <a:cubicBezTo>
                    <a:pt x="179" y="265"/>
                    <a:pt x="177" y="271"/>
                    <a:pt x="175" y="276"/>
                  </a:cubicBezTo>
                  <a:cubicBezTo>
                    <a:pt x="170" y="289"/>
                    <a:pt x="163" y="299"/>
                    <a:pt x="156" y="311"/>
                  </a:cubicBezTo>
                  <a:cubicBezTo>
                    <a:pt x="147" y="325"/>
                    <a:pt x="138" y="336"/>
                    <a:pt x="129" y="348"/>
                  </a:cubicBezTo>
                  <a:cubicBezTo>
                    <a:pt x="113" y="366"/>
                    <a:pt x="98" y="381"/>
                    <a:pt x="79" y="395"/>
                  </a:cubicBezTo>
                  <a:cubicBezTo>
                    <a:pt x="73" y="400"/>
                    <a:pt x="67" y="404"/>
                    <a:pt x="60" y="408"/>
                  </a:cubicBezTo>
                  <a:cubicBezTo>
                    <a:pt x="59" y="409"/>
                    <a:pt x="58" y="409"/>
                    <a:pt x="57" y="410"/>
                  </a:cubicBezTo>
                  <a:cubicBezTo>
                    <a:pt x="39" y="423"/>
                    <a:pt x="20" y="432"/>
                    <a:pt x="0" y="440"/>
                  </a:cubicBezTo>
                  <a:cubicBezTo>
                    <a:pt x="27" y="406"/>
                    <a:pt x="48" y="367"/>
                    <a:pt x="64" y="326"/>
                  </a:cubicBezTo>
                  <a:cubicBezTo>
                    <a:pt x="65" y="322"/>
                    <a:pt x="67" y="318"/>
                    <a:pt x="68" y="314"/>
                  </a:cubicBezTo>
                  <a:cubicBezTo>
                    <a:pt x="77" y="287"/>
                    <a:pt x="83" y="260"/>
                    <a:pt x="87" y="231"/>
                  </a:cubicBezTo>
                  <a:cubicBezTo>
                    <a:pt x="89" y="216"/>
                    <a:pt x="90" y="202"/>
                    <a:pt x="90" y="186"/>
                  </a:cubicBezTo>
                  <a:cubicBezTo>
                    <a:pt x="90" y="160"/>
                    <a:pt x="88" y="136"/>
                    <a:pt x="84" y="109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49" name="Freeform 68">
              <a:extLst>
                <a:ext uri="{FF2B5EF4-FFF2-40B4-BE49-F238E27FC236}">
                  <a16:creationId xmlns:a16="http://schemas.microsoft.com/office/drawing/2014/main" xmlns="" id="{8E4DDC1F-5DB6-4314-9D6D-5088111D3A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31698" y="2428566"/>
              <a:ext cx="2896783" cy="4429434"/>
            </a:xfrm>
            <a:custGeom>
              <a:avLst/>
              <a:gdLst>
                <a:gd name="T0" fmla="*/ 2245 w 3788"/>
                <a:gd name="T1" fmla="*/ 2644 h 5698"/>
                <a:gd name="T2" fmla="*/ 2245 w 3788"/>
                <a:gd name="T3" fmla="*/ 2644 h 5698"/>
                <a:gd name="T4" fmla="*/ 2245 w 3788"/>
                <a:gd name="T5" fmla="*/ 2644 h 5698"/>
                <a:gd name="T6" fmla="*/ 2245 w 3788"/>
                <a:gd name="T7" fmla="*/ 2644 h 5698"/>
                <a:gd name="T8" fmla="*/ 3788 w 3788"/>
                <a:gd name="T9" fmla="*/ 0 h 5698"/>
                <a:gd name="T10" fmla="*/ 3703 w 3788"/>
                <a:gd name="T11" fmla="*/ 54 h 5698"/>
                <a:gd name="T12" fmla="*/ 3619 w 3788"/>
                <a:gd name="T13" fmla="*/ 111 h 5698"/>
                <a:gd name="T14" fmla="*/ 3453 w 3788"/>
                <a:gd name="T15" fmla="*/ 229 h 5698"/>
                <a:gd name="T16" fmla="*/ 3133 w 3788"/>
                <a:gd name="T17" fmla="*/ 479 h 5698"/>
                <a:gd name="T18" fmla="*/ 2532 w 3788"/>
                <a:gd name="T19" fmla="*/ 1042 h 5698"/>
                <a:gd name="T20" fmla="*/ 2258 w 3788"/>
                <a:gd name="T21" fmla="*/ 1356 h 5698"/>
                <a:gd name="T22" fmla="*/ 2007 w 3788"/>
                <a:gd name="T23" fmla="*/ 1698 h 5698"/>
                <a:gd name="T24" fmla="*/ 1915 w 3788"/>
                <a:gd name="T25" fmla="*/ 1840 h 5698"/>
                <a:gd name="T26" fmla="*/ 1806 w 3788"/>
                <a:gd name="T27" fmla="*/ 1674 h 5698"/>
                <a:gd name="T28" fmla="*/ 1550 w 3788"/>
                <a:gd name="T29" fmla="*/ 1338 h 5698"/>
                <a:gd name="T30" fmla="*/ 1271 w 3788"/>
                <a:gd name="T31" fmla="*/ 1028 h 5698"/>
                <a:gd name="T32" fmla="*/ 663 w 3788"/>
                <a:gd name="T33" fmla="*/ 476 h 5698"/>
                <a:gd name="T34" fmla="*/ 338 w 3788"/>
                <a:gd name="T35" fmla="*/ 230 h 5698"/>
                <a:gd name="T36" fmla="*/ 171 w 3788"/>
                <a:gd name="T37" fmla="*/ 115 h 5698"/>
                <a:gd name="T38" fmla="*/ 86 w 3788"/>
                <a:gd name="T39" fmla="*/ 60 h 5698"/>
                <a:gd name="T40" fmla="*/ 0 w 3788"/>
                <a:gd name="T41" fmla="*/ 7 h 5698"/>
                <a:gd name="T42" fmla="*/ 74 w 3788"/>
                <a:gd name="T43" fmla="*/ 76 h 5698"/>
                <a:gd name="T44" fmla="*/ 146 w 3788"/>
                <a:gd name="T45" fmla="*/ 146 h 5698"/>
                <a:gd name="T46" fmla="*/ 286 w 3788"/>
                <a:gd name="T47" fmla="*/ 290 h 5698"/>
                <a:gd name="T48" fmla="*/ 552 w 3788"/>
                <a:gd name="T49" fmla="*/ 589 h 5698"/>
                <a:gd name="T50" fmla="*/ 1024 w 3788"/>
                <a:gd name="T51" fmla="*/ 1226 h 5698"/>
                <a:gd name="T52" fmla="*/ 1391 w 3788"/>
                <a:gd name="T53" fmla="*/ 1907 h 5698"/>
                <a:gd name="T54" fmla="*/ 1607 w 3788"/>
                <a:gd name="T55" fmla="*/ 2849 h 5698"/>
                <a:gd name="T56" fmla="*/ 1917 w 3788"/>
                <a:gd name="T57" fmla="*/ 5698 h 5698"/>
                <a:gd name="T58" fmla="*/ 1934 w 3788"/>
                <a:gd name="T59" fmla="*/ 5698 h 5698"/>
                <a:gd name="T60" fmla="*/ 2239 w 3788"/>
                <a:gd name="T61" fmla="*/ 2883 h 5698"/>
                <a:gd name="T62" fmla="*/ 2444 w 3788"/>
                <a:gd name="T63" fmla="*/ 1932 h 5698"/>
                <a:gd name="T64" fmla="*/ 2795 w 3788"/>
                <a:gd name="T65" fmla="*/ 1243 h 5698"/>
                <a:gd name="T66" fmla="*/ 3250 w 3788"/>
                <a:gd name="T67" fmla="*/ 595 h 5698"/>
                <a:gd name="T68" fmla="*/ 3509 w 3788"/>
                <a:gd name="T69" fmla="*/ 290 h 5698"/>
                <a:gd name="T70" fmla="*/ 3646 w 3788"/>
                <a:gd name="T71" fmla="*/ 142 h 5698"/>
                <a:gd name="T72" fmla="*/ 3716 w 3788"/>
                <a:gd name="T73" fmla="*/ 70 h 5698"/>
                <a:gd name="T74" fmla="*/ 3788 w 3788"/>
                <a:gd name="T75" fmla="*/ 0 h 5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88" h="5698">
                  <a:moveTo>
                    <a:pt x="2245" y="2644"/>
                  </a:moveTo>
                  <a:cubicBezTo>
                    <a:pt x="2245" y="2644"/>
                    <a:pt x="2245" y="2644"/>
                    <a:pt x="2245" y="2644"/>
                  </a:cubicBezTo>
                  <a:cubicBezTo>
                    <a:pt x="2245" y="2644"/>
                    <a:pt x="2245" y="2644"/>
                    <a:pt x="2245" y="2644"/>
                  </a:cubicBezTo>
                  <a:cubicBezTo>
                    <a:pt x="2245" y="2644"/>
                    <a:pt x="2245" y="2644"/>
                    <a:pt x="2245" y="2644"/>
                  </a:cubicBezTo>
                  <a:moveTo>
                    <a:pt x="3788" y="0"/>
                  </a:moveTo>
                  <a:cubicBezTo>
                    <a:pt x="3759" y="18"/>
                    <a:pt x="3731" y="36"/>
                    <a:pt x="3703" y="54"/>
                  </a:cubicBezTo>
                  <a:cubicBezTo>
                    <a:pt x="3675" y="73"/>
                    <a:pt x="3647" y="92"/>
                    <a:pt x="3619" y="111"/>
                  </a:cubicBezTo>
                  <a:cubicBezTo>
                    <a:pt x="3563" y="149"/>
                    <a:pt x="3508" y="189"/>
                    <a:pt x="3453" y="229"/>
                  </a:cubicBezTo>
                  <a:cubicBezTo>
                    <a:pt x="3344" y="309"/>
                    <a:pt x="3237" y="393"/>
                    <a:pt x="3133" y="479"/>
                  </a:cubicBezTo>
                  <a:cubicBezTo>
                    <a:pt x="2923" y="653"/>
                    <a:pt x="2722" y="840"/>
                    <a:pt x="2532" y="1042"/>
                  </a:cubicBezTo>
                  <a:cubicBezTo>
                    <a:pt x="2437" y="1143"/>
                    <a:pt x="2346" y="1247"/>
                    <a:pt x="2258" y="1356"/>
                  </a:cubicBezTo>
                  <a:cubicBezTo>
                    <a:pt x="2170" y="1466"/>
                    <a:pt x="2086" y="1579"/>
                    <a:pt x="2007" y="1698"/>
                  </a:cubicBezTo>
                  <a:cubicBezTo>
                    <a:pt x="1975" y="1744"/>
                    <a:pt x="1945" y="1792"/>
                    <a:pt x="1915" y="1840"/>
                  </a:cubicBezTo>
                  <a:cubicBezTo>
                    <a:pt x="1880" y="1784"/>
                    <a:pt x="1844" y="1728"/>
                    <a:pt x="1806" y="1674"/>
                  </a:cubicBezTo>
                  <a:cubicBezTo>
                    <a:pt x="1725" y="1557"/>
                    <a:pt x="1640" y="1445"/>
                    <a:pt x="1550" y="1338"/>
                  </a:cubicBezTo>
                  <a:cubicBezTo>
                    <a:pt x="1461" y="1230"/>
                    <a:pt x="1368" y="1127"/>
                    <a:pt x="1271" y="1028"/>
                  </a:cubicBezTo>
                  <a:cubicBezTo>
                    <a:pt x="1079" y="829"/>
                    <a:pt x="875" y="646"/>
                    <a:pt x="663" y="476"/>
                  </a:cubicBezTo>
                  <a:cubicBezTo>
                    <a:pt x="557" y="391"/>
                    <a:pt x="449" y="309"/>
                    <a:pt x="338" y="230"/>
                  </a:cubicBezTo>
                  <a:cubicBezTo>
                    <a:pt x="283" y="191"/>
                    <a:pt x="227" y="153"/>
                    <a:pt x="171" y="115"/>
                  </a:cubicBezTo>
                  <a:cubicBezTo>
                    <a:pt x="143" y="97"/>
                    <a:pt x="115" y="78"/>
                    <a:pt x="86" y="60"/>
                  </a:cubicBezTo>
                  <a:cubicBezTo>
                    <a:pt x="58" y="42"/>
                    <a:pt x="29" y="24"/>
                    <a:pt x="0" y="7"/>
                  </a:cubicBezTo>
                  <a:cubicBezTo>
                    <a:pt x="26" y="30"/>
                    <a:pt x="50" y="53"/>
                    <a:pt x="74" y="76"/>
                  </a:cubicBezTo>
                  <a:cubicBezTo>
                    <a:pt x="98" y="99"/>
                    <a:pt x="122" y="123"/>
                    <a:pt x="146" y="146"/>
                  </a:cubicBezTo>
                  <a:cubicBezTo>
                    <a:pt x="194" y="194"/>
                    <a:pt x="240" y="242"/>
                    <a:pt x="286" y="290"/>
                  </a:cubicBezTo>
                  <a:cubicBezTo>
                    <a:pt x="378" y="388"/>
                    <a:pt x="467" y="487"/>
                    <a:pt x="552" y="589"/>
                  </a:cubicBezTo>
                  <a:cubicBezTo>
                    <a:pt x="723" y="793"/>
                    <a:pt x="882" y="1006"/>
                    <a:pt x="1024" y="1226"/>
                  </a:cubicBezTo>
                  <a:cubicBezTo>
                    <a:pt x="1165" y="1446"/>
                    <a:pt x="1291" y="1674"/>
                    <a:pt x="1391" y="1907"/>
                  </a:cubicBezTo>
                  <a:cubicBezTo>
                    <a:pt x="1406" y="1942"/>
                    <a:pt x="1625" y="2368"/>
                    <a:pt x="1607" y="2849"/>
                  </a:cubicBezTo>
                  <a:cubicBezTo>
                    <a:pt x="1565" y="3969"/>
                    <a:pt x="1320" y="5698"/>
                    <a:pt x="1917" y="5698"/>
                  </a:cubicBezTo>
                  <a:cubicBezTo>
                    <a:pt x="1923" y="5698"/>
                    <a:pt x="1928" y="5698"/>
                    <a:pt x="1934" y="5698"/>
                  </a:cubicBezTo>
                  <a:cubicBezTo>
                    <a:pt x="2551" y="5666"/>
                    <a:pt x="2290" y="3985"/>
                    <a:pt x="2239" y="2883"/>
                  </a:cubicBezTo>
                  <a:cubicBezTo>
                    <a:pt x="2217" y="2412"/>
                    <a:pt x="2430" y="1967"/>
                    <a:pt x="2444" y="1932"/>
                  </a:cubicBezTo>
                  <a:cubicBezTo>
                    <a:pt x="2539" y="1697"/>
                    <a:pt x="2658" y="1466"/>
                    <a:pt x="2795" y="1243"/>
                  </a:cubicBezTo>
                  <a:cubicBezTo>
                    <a:pt x="2931" y="1020"/>
                    <a:pt x="3084" y="803"/>
                    <a:pt x="3250" y="595"/>
                  </a:cubicBezTo>
                  <a:cubicBezTo>
                    <a:pt x="3333" y="491"/>
                    <a:pt x="3420" y="390"/>
                    <a:pt x="3509" y="290"/>
                  </a:cubicBezTo>
                  <a:cubicBezTo>
                    <a:pt x="3554" y="240"/>
                    <a:pt x="3599" y="191"/>
                    <a:pt x="3646" y="142"/>
                  </a:cubicBezTo>
                  <a:cubicBezTo>
                    <a:pt x="3669" y="118"/>
                    <a:pt x="3692" y="94"/>
                    <a:pt x="3716" y="70"/>
                  </a:cubicBezTo>
                  <a:cubicBezTo>
                    <a:pt x="3740" y="47"/>
                    <a:pt x="3763" y="23"/>
                    <a:pt x="3788" y="0"/>
                  </a:cubicBezTo>
                </a:path>
              </a:pathLst>
            </a:custGeom>
            <a:grpFill/>
            <a:ln>
              <a:noFill/>
            </a:ln>
            <a:effectLst/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50" name="Oval 69">
              <a:extLst>
                <a:ext uri="{FF2B5EF4-FFF2-40B4-BE49-F238E27FC236}">
                  <a16:creationId xmlns:a16="http://schemas.microsoft.com/office/drawing/2014/main" xmlns="" id="{0955FAE9-457F-4442-83F0-0D7F94B95A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1961" y="2968770"/>
              <a:ext cx="586899" cy="595302"/>
            </a:xfrm>
            <a:prstGeom prst="ellipse">
              <a:avLst/>
            </a:prstGeom>
            <a:grpFill/>
            <a:ln>
              <a:noFill/>
            </a:ln>
            <a:effectLst/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xmlns="" id="{26239428-6DE5-47B8-8FA1-B59F7BD52151}"/>
              </a:ext>
            </a:extLst>
          </p:cNvPr>
          <p:cNvGrpSpPr/>
          <p:nvPr/>
        </p:nvGrpSpPr>
        <p:grpSpPr>
          <a:xfrm>
            <a:off x="960560" y="1428605"/>
            <a:ext cx="2434633" cy="2796065"/>
            <a:chOff x="821835" y="1652683"/>
            <a:chExt cx="3563608" cy="4092638"/>
          </a:xfrm>
        </p:grpSpPr>
        <p:sp>
          <p:nvSpPr>
            <p:cNvPr id="18" name="Rounded Rectangle 31">
              <a:extLst>
                <a:ext uri="{FF2B5EF4-FFF2-40B4-BE49-F238E27FC236}">
                  <a16:creationId xmlns:a16="http://schemas.microsoft.com/office/drawing/2014/main" xmlns="" id="{594FD5FA-02F5-4A22-A77B-706B9DE532AF}"/>
                </a:ext>
              </a:extLst>
            </p:cNvPr>
            <p:cNvSpPr/>
            <p:nvPr/>
          </p:nvSpPr>
          <p:spPr>
            <a:xfrm>
              <a:off x="821835" y="1688415"/>
              <a:ext cx="721040" cy="72104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1</a:t>
              </a:r>
            </a:p>
          </p:txBody>
        </p:sp>
        <p:sp>
          <p:nvSpPr>
            <p:cNvPr id="19" name="TextBox 32">
              <a:extLst>
                <a:ext uri="{FF2B5EF4-FFF2-40B4-BE49-F238E27FC236}">
                  <a16:creationId xmlns:a16="http://schemas.microsoft.com/office/drawing/2014/main" xmlns="" id="{DD81A2FE-2889-4DA9-BCBF-4D3CA66CC61E}"/>
                </a:ext>
              </a:extLst>
            </p:cNvPr>
            <p:cNvSpPr txBox="1"/>
            <p:nvPr/>
          </p:nvSpPr>
          <p:spPr>
            <a:xfrm>
              <a:off x="1542875" y="1652683"/>
              <a:ext cx="2076659" cy="203389"/>
            </a:xfrm>
            <a:prstGeom prst="rect">
              <a:avLst/>
            </a:prstGeom>
            <a:noFill/>
          </p:spPr>
          <p:txBody>
            <a:bodyPr wrap="square" lIns="144000" tIns="0" rIns="0" bIns="0" rtlCol="0" anchor="ctr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b="1" dirty="0">
                  <a:solidFill>
                    <a:schemeClr val="accent1"/>
                  </a:solidFill>
                  <a:cs typeface="+mn-ea"/>
                  <a:sym typeface="+mn-lt"/>
                </a:rPr>
                <a:t>标题文本预设</a:t>
              </a:r>
              <a:endParaRPr lang="vi-VN" sz="14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0" name="TextBox 33">
              <a:extLst>
                <a:ext uri="{FF2B5EF4-FFF2-40B4-BE49-F238E27FC236}">
                  <a16:creationId xmlns:a16="http://schemas.microsoft.com/office/drawing/2014/main" xmlns="" id="{5A9F1A3B-D6D8-403C-A9C5-0FA9768E234E}"/>
                </a:ext>
              </a:extLst>
            </p:cNvPr>
            <p:cNvSpPr txBox="1"/>
            <p:nvPr/>
          </p:nvSpPr>
          <p:spPr>
            <a:xfrm>
              <a:off x="1542875" y="1856072"/>
              <a:ext cx="2842568" cy="791166"/>
            </a:xfrm>
            <a:prstGeom prst="rect">
              <a:avLst/>
            </a:prstGeom>
            <a:noFill/>
          </p:spPr>
          <p:txBody>
            <a:bodyPr wrap="square" lIns="144000" tIns="0" rIns="0" bIns="0" rtlCol="0" anchor="ctr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900" dirty="0">
                  <a:solidFill>
                    <a:sysClr val="windowText" lastClr="000000"/>
                  </a:solidFill>
                  <a:cs typeface="+mn-ea"/>
                  <a:sym typeface="+mn-lt"/>
                </a:rPr>
                <a:t>此部分内容作为文字排版占位显示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900" dirty="0">
                  <a:solidFill>
                    <a:sysClr val="windowText" lastClr="000000"/>
                  </a:solidFill>
                  <a:cs typeface="+mn-ea"/>
                  <a:sym typeface="+mn-lt"/>
                </a:rPr>
                <a:t>（建议使用主题字体）</a:t>
              </a:r>
              <a:endParaRPr lang="en-US" sz="90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1" name="Rounded Rectangle 34">
              <a:extLst>
                <a:ext uri="{FF2B5EF4-FFF2-40B4-BE49-F238E27FC236}">
                  <a16:creationId xmlns:a16="http://schemas.microsoft.com/office/drawing/2014/main" xmlns="" id="{C70F129B-9D72-48C7-99DF-386645AAA73C}"/>
                </a:ext>
              </a:extLst>
            </p:cNvPr>
            <p:cNvSpPr/>
            <p:nvPr/>
          </p:nvSpPr>
          <p:spPr>
            <a:xfrm>
              <a:off x="821835" y="3238559"/>
              <a:ext cx="721040" cy="72104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3</a:t>
              </a:r>
            </a:p>
          </p:txBody>
        </p:sp>
        <p:sp>
          <p:nvSpPr>
            <p:cNvPr id="22" name="TextBox 35">
              <a:extLst>
                <a:ext uri="{FF2B5EF4-FFF2-40B4-BE49-F238E27FC236}">
                  <a16:creationId xmlns:a16="http://schemas.microsoft.com/office/drawing/2014/main" xmlns="" id="{9734F18F-8E84-4BD0-BFA0-1659D65BA231}"/>
                </a:ext>
              </a:extLst>
            </p:cNvPr>
            <p:cNvSpPr txBox="1"/>
            <p:nvPr/>
          </p:nvSpPr>
          <p:spPr>
            <a:xfrm>
              <a:off x="1542875" y="3202827"/>
              <a:ext cx="2076659" cy="203389"/>
            </a:xfrm>
            <a:prstGeom prst="rect">
              <a:avLst/>
            </a:prstGeom>
            <a:noFill/>
          </p:spPr>
          <p:txBody>
            <a:bodyPr wrap="square" lIns="144000" tIns="0" rIns="0" bIns="0" rtlCol="0" anchor="ctr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b="1" dirty="0">
                  <a:solidFill>
                    <a:schemeClr val="accent3"/>
                  </a:solidFill>
                  <a:cs typeface="+mn-ea"/>
                  <a:sym typeface="+mn-lt"/>
                </a:rPr>
                <a:t>标题文本预设</a:t>
              </a:r>
              <a:endParaRPr lang="vi-VN" sz="1400" b="1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sp>
          <p:nvSpPr>
            <p:cNvPr id="23" name="TextBox 36">
              <a:extLst>
                <a:ext uri="{FF2B5EF4-FFF2-40B4-BE49-F238E27FC236}">
                  <a16:creationId xmlns:a16="http://schemas.microsoft.com/office/drawing/2014/main" xmlns="" id="{B8E8B2D9-EA62-4413-94B9-FC520753269C}"/>
                </a:ext>
              </a:extLst>
            </p:cNvPr>
            <p:cNvSpPr txBox="1"/>
            <p:nvPr/>
          </p:nvSpPr>
          <p:spPr>
            <a:xfrm>
              <a:off x="1542875" y="3406217"/>
              <a:ext cx="2842568" cy="791166"/>
            </a:xfrm>
            <a:prstGeom prst="rect">
              <a:avLst/>
            </a:prstGeom>
            <a:noFill/>
          </p:spPr>
          <p:txBody>
            <a:bodyPr wrap="square" lIns="144000" tIns="0" rIns="0" bIns="0" rtlCol="0" anchor="ctr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900" dirty="0">
                  <a:solidFill>
                    <a:sysClr val="windowText" lastClr="000000"/>
                  </a:solidFill>
                  <a:cs typeface="+mn-ea"/>
                  <a:sym typeface="+mn-lt"/>
                </a:rPr>
                <a:t>此部分内容作为文字排版占位显示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900" dirty="0">
                  <a:solidFill>
                    <a:sysClr val="windowText" lastClr="000000"/>
                  </a:solidFill>
                  <a:cs typeface="+mn-ea"/>
                  <a:sym typeface="+mn-lt"/>
                </a:rPr>
                <a:t>（建议使用主题字体）</a:t>
              </a:r>
              <a:endParaRPr lang="en-US" sz="90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4" name="Rounded Rectangle 37">
              <a:extLst>
                <a:ext uri="{FF2B5EF4-FFF2-40B4-BE49-F238E27FC236}">
                  <a16:creationId xmlns:a16="http://schemas.microsoft.com/office/drawing/2014/main" xmlns="" id="{AFDADED7-E870-4E6E-8D85-A93E01004AAB}"/>
                </a:ext>
              </a:extLst>
            </p:cNvPr>
            <p:cNvSpPr/>
            <p:nvPr/>
          </p:nvSpPr>
          <p:spPr>
            <a:xfrm>
              <a:off x="821835" y="4786498"/>
              <a:ext cx="721040" cy="72104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5</a:t>
              </a:r>
            </a:p>
          </p:txBody>
        </p:sp>
        <p:sp>
          <p:nvSpPr>
            <p:cNvPr id="25" name="TextBox 38">
              <a:extLst>
                <a:ext uri="{FF2B5EF4-FFF2-40B4-BE49-F238E27FC236}">
                  <a16:creationId xmlns:a16="http://schemas.microsoft.com/office/drawing/2014/main" xmlns="" id="{0F75E5FD-248F-4178-B2C6-58A901B05BEE}"/>
                </a:ext>
              </a:extLst>
            </p:cNvPr>
            <p:cNvSpPr txBox="1"/>
            <p:nvPr/>
          </p:nvSpPr>
          <p:spPr>
            <a:xfrm>
              <a:off x="1542875" y="4750766"/>
              <a:ext cx="2076659" cy="203389"/>
            </a:xfrm>
            <a:prstGeom prst="rect">
              <a:avLst/>
            </a:prstGeom>
            <a:noFill/>
          </p:spPr>
          <p:txBody>
            <a:bodyPr wrap="square" lIns="144000" tIns="0" rIns="0" bIns="0" rtlCol="0" anchor="ctr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b="1" dirty="0">
                  <a:solidFill>
                    <a:schemeClr val="accent5"/>
                  </a:solidFill>
                  <a:cs typeface="+mn-ea"/>
                  <a:sym typeface="+mn-lt"/>
                </a:rPr>
                <a:t>标题文本预设</a:t>
              </a:r>
              <a:endParaRPr lang="vi-VN" sz="1400" b="1" dirty="0">
                <a:solidFill>
                  <a:schemeClr val="accent5"/>
                </a:solidFill>
                <a:cs typeface="+mn-ea"/>
                <a:sym typeface="+mn-lt"/>
              </a:endParaRPr>
            </a:p>
          </p:txBody>
        </p:sp>
        <p:sp>
          <p:nvSpPr>
            <p:cNvPr id="26" name="TextBox 39">
              <a:extLst>
                <a:ext uri="{FF2B5EF4-FFF2-40B4-BE49-F238E27FC236}">
                  <a16:creationId xmlns:a16="http://schemas.microsoft.com/office/drawing/2014/main" xmlns="" id="{4159F2E9-D8AA-46CF-B7C3-4906CED908D9}"/>
                </a:ext>
              </a:extLst>
            </p:cNvPr>
            <p:cNvSpPr txBox="1"/>
            <p:nvPr/>
          </p:nvSpPr>
          <p:spPr>
            <a:xfrm>
              <a:off x="1542875" y="4954155"/>
              <a:ext cx="2842568" cy="791166"/>
            </a:xfrm>
            <a:prstGeom prst="rect">
              <a:avLst/>
            </a:prstGeom>
            <a:noFill/>
          </p:spPr>
          <p:txBody>
            <a:bodyPr wrap="square" lIns="144000" tIns="0" rIns="0" bIns="0" rtlCol="0" anchor="ctr" anchorCtr="0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900" dirty="0">
                  <a:solidFill>
                    <a:sysClr val="windowText" lastClr="000000"/>
                  </a:solidFill>
                  <a:cs typeface="+mn-ea"/>
                  <a:sym typeface="+mn-lt"/>
                </a:rPr>
                <a:t>此部分内容作为文字排版占位显示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900" dirty="0">
                  <a:solidFill>
                    <a:sysClr val="windowText" lastClr="000000"/>
                  </a:solidFill>
                  <a:cs typeface="+mn-ea"/>
                  <a:sym typeface="+mn-lt"/>
                </a:rPr>
                <a:t>（建议使用主题字体）</a:t>
              </a:r>
              <a:endParaRPr lang="en-US" sz="90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0B14E0E9-5932-4985-957F-34A4A042E5D3}"/>
              </a:ext>
            </a:extLst>
          </p:cNvPr>
          <p:cNvGrpSpPr/>
          <p:nvPr/>
        </p:nvGrpSpPr>
        <p:grpSpPr>
          <a:xfrm>
            <a:off x="5853093" y="1428605"/>
            <a:ext cx="2330347" cy="2796065"/>
            <a:chOff x="7983106" y="1652683"/>
            <a:chExt cx="3410963" cy="4092638"/>
          </a:xfrm>
        </p:grpSpPr>
        <p:sp>
          <p:nvSpPr>
            <p:cNvPr id="9" name="Rounded Rectangle 40">
              <a:extLst>
                <a:ext uri="{FF2B5EF4-FFF2-40B4-BE49-F238E27FC236}">
                  <a16:creationId xmlns:a16="http://schemas.microsoft.com/office/drawing/2014/main" xmlns="" id="{EA431CB8-D51C-4BD1-83D3-A7B614CCACD9}"/>
                </a:ext>
              </a:extLst>
            </p:cNvPr>
            <p:cNvSpPr/>
            <p:nvPr/>
          </p:nvSpPr>
          <p:spPr>
            <a:xfrm flipH="1">
              <a:off x="10673029" y="1688415"/>
              <a:ext cx="721040" cy="72104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2</a:t>
              </a:r>
            </a:p>
          </p:txBody>
        </p:sp>
        <p:sp>
          <p:nvSpPr>
            <p:cNvPr id="10" name="TextBox 41">
              <a:extLst>
                <a:ext uri="{FF2B5EF4-FFF2-40B4-BE49-F238E27FC236}">
                  <a16:creationId xmlns:a16="http://schemas.microsoft.com/office/drawing/2014/main" xmlns="" id="{9E4C20FF-6E23-4AEA-A348-EE698E57DC60}"/>
                </a:ext>
              </a:extLst>
            </p:cNvPr>
            <p:cNvSpPr txBox="1"/>
            <p:nvPr/>
          </p:nvSpPr>
          <p:spPr>
            <a:xfrm flipH="1">
              <a:off x="8596370" y="1652683"/>
              <a:ext cx="2076659" cy="203389"/>
            </a:xfrm>
            <a:prstGeom prst="rect">
              <a:avLst/>
            </a:prstGeom>
            <a:noFill/>
          </p:spPr>
          <p:txBody>
            <a:bodyPr wrap="square" lIns="0" tIns="0" rIns="144000" bIns="0" rtlCol="0" anchor="ctr" anchorCtr="0">
              <a:no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400" b="1" dirty="0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  <a:endParaRPr lang="vi-VN" sz="1400" b="1" dirty="0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  <p:sp>
          <p:nvSpPr>
            <p:cNvPr id="11" name="TextBox 42">
              <a:extLst>
                <a:ext uri="{FF2B5EF4-FFF2-40B4-BE49-F238E27FC236}">
                  <a16:creationId xmlns:a16="http://schemas.microsoft.com/office/drawing/2014/main" xmlns="" id="{EB1989DE-A626-4B01-91E8-6A96EB00EF74}"/>
                </a:ext>
              </a:extLst>
            </p:cNvPr>
            <p:cNvSpPr txBox="1"/>
            <p:nvPr/>
          </p:nvSpPr>
          <p:spPr>
            <a:xfrm flipH="1">
              <a:off x="7983106" y="1856072"/>
              <a:ext cx="2689921" cy="791166"/>
            </a:xfrm>
            <a:prstGeom prst="rect">
              <a:avLst/>
            </a:prstGeom>
            <a:noFill/>
          </p:spPr>
          <p:txBody>
            <a:bodyPr wrap="square" lIns="0" tIns="0" rIns="144000" bIns="0" rtlCol="0" anchor="ctr" anchorCtr="0">
              <a:no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800" dirty="0">
                  <a:solidFill>
                    <a:sysClr val="windowText" lastClr="000000"/>
                  </a:solidFill>
                  <a:cs typeface="+mn-ea"/>
                  <a:sym typeface="+mn-lt"/>
                </a:rPr>
                <a:t>此部分内容作为文字排版占位显示</a:t>
              </a:r>
            </a:p>
            <a:p>
              <a:pPr algn="r">
                <a:lnSpc>
                  <a:spcPct val="150000"/>
                </a:lnSpc>
              </a:pPr>
              <a:r>
                <a:rPr lang="zh-CN" altLang="en-US" sz="800" dirty="0">
                  <a:solidFill>
                    <a:sysClr val="windowText" lastClr="000000"/>
                  </a:solidFill>
                  <a:cs typeface="+mn-ea"/>
                  <a:sym typeface="+mn-lt"/>
                </a:rPr>
                <a:t>（建议使用主题字体）</a:t>
              </a:r>
              <a:endParaRPr lang="en-US" sz="80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2" name="Rounded Rectangle 43">
              <a:extLst>
                <a:ext uri="{FF2B5EF4-FFF2-40B4-BE49-F238E27FC236}">
                  <a16:creationId xmlns:a16="http://schemas.microsoft.com/office/drawing/2014/main" xmlns="" id="{AB4570EE-0422-446F-9149-688ABCA53A7A}"/>
                </a:ext>
              </a:extLst>
            </p:cNvPr>
            <p:cNvSpPr/>
            <p:nvPr/>
          </p:nvSpPr>
          <p:spPr>
            <a:xfrm flipH="1">
              <a:off x="10673029" y="3238559"/>
              <a:ext cx="721040" cy="72104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4</a:t>
              </a:r>
            </a:p>
          </p:txBody>
        </p:sp>
        <p:sp>
          <p:nvSpPr>
            <p:cNvPr id="13" name="TextBox 44">
              <a:extLst>
                <a:ext uri="{FF2B5EF4-FFF2-40B4-BE49-F238E27FC236}">
                  <a16:creationId xmlns:a16="http://schemas.microsoft.com/office/drawing/2014/main" xmlns="" id="{B7DEC61F-09E7-473F-AF18-C79C41A1CF36}"/>
                </a:ext>
              </a:extLst>
            </p:cNvPr>
            <p:cNvSpPr txBox="1"/>
            <p:nvPr/>
          </p:nvSpPr>
          <p:spPr>
            <a:xfrm flipH="1">
              <a:off x="8503195" y="3202827"/>
              <a:ext cx="2076659" cy="203389"/>
            </a:xfrm>
            <a:prstGeom prst="rect">
              <a:avLst/>
            </a:prstGeom>
            <a:noFill/>
          </p:spPr>
          <p:txBody>
            <a:bodyPr wrap="square" lIns="0" tIns="0" rIns="144000" bIns="0" rtlCol="0" anchor="ctr" anchorCtr="0">
              <a:no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400" b="1" dirty="0">
                  <a:solidFill>
                    <a:schemeClr val="accent4"/>
                  </a:solidFill>
                  <a:cs typeface="+mn-ea"/>
                  <a:sym typeface="+mn-lt"/>
                </a:rPr>
                <a:t>标题文本预设</a:t>
              </a:r>
              <a:endParaRPr lang="vi-VN" sz="1400" b="1" dirty="0">
                <a:solidFill>
                  <a:schemeClr val="accent4"/>
                </a:solidFill>
                <a:cs typeface="+mn-ea"/>
                <a:sym typeface="+mn-lt"/>
              </a:endParaRPr>
            </a:p>
          </p:txBody>
        </p:sp>
        <p:sp>
          <p:nvSpPr>
            <p:cNvPr id="14" name="TextBox 45">
              <a:extLst>
                <a:ext uri="{FF2B5EF4-FFF2-40B4-BE49-F238E27FC236}">
                  <a16:creationId xmlns:a16="http://schemas.microsoft.com/office/drawing/2014/main" xmlns="" id="{91355029-8A4F-4FFB-A56F-BAA94C676B47}"/>
                </a:ext>
              </a:extLst>
            </p:cNvPr>
            <p:cNvSpPr txBox="1"/>
            <p:nvPr/>
          </p:nvSpPr>
          <p:spPr>
            <a:xfrm flipH="1">
              <a:off x="7983106" y="3406217"/>
              <a:ext cx="2689921" cy="791166"/>
            </a:xfrm>
            <a:prstGeom prst="rect">
              <a:avLst/>
            </a:prstGeom>
            <a:noFill/>
          </p:spPr>
          <p:txBody>
            <a:bodyPr wrap="square" lIns="0" tIns="0" rIns="144000" bIns="0" rtlCol="0" anchor="ctr" anchorCtr="0">
              <a:no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800">
                  <a:solidFill>
                    <a:sysClr val="windowText" lastClr="000000"/>
                  </a:solidFill>
                  <a:cs typeface="+mn-ea"/>
                  <a:sym typeface="+mn-lt"/>
                </a:rPr>
                <a:t>此部分内容作为文字排版占位显示</a:t>
              </a:r>
            </a:p>
            <a:p>
              <a:pPr algn="r">
                <a:lnSpc>
                  <a:spcPct val="150000"/>
                </a:lnSpc>
              </a:pPr>
              <a:r>
                <a:rPr lang="zh-CN" altLang="en-US" sz="800">
                  <a:solidFill>
                    <a:sysClr val="windowText" lastClr="000000"/>
                  </a:solidFill>
                  <a:cs typeface="+mn-ea"/>
                  <a:sym typeface="+mn-lt"/>
                </a:rPr>
                <a:t>（建议使用主题字体）</a:t>
              </a:r>
              <a:endParaRPr lang="en-US" sz="80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5" name="Rounded Rectangle 46">
              <a:extLst>
                <a:ext uri="{FF2B5EF4-FFF2-40B4-BE49-F238E27FC236}">
                  <a16:creationId xmlns:a16="http://schemas.microsoft.com/office/drawing/2014/main" xmlns="" id="{7302B2BA-D1FB-4239-9AD3-026BEA078F97}"/>
                </a:ext>
              </a:extLst>
            </p:cNvPr>
            <p:cNvSpPr/>
            <p:nvPr/>
          </p:nvSpPr>
          <p:spPr>
            <a:xfrm flipH="1">
              <a:off x="10673029" y="4786498"/>
              <a:ext cx="721040" cy="72104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>
              <a:solidFill>
                <a:schemeClr val="bg1"/>
              </a:solidFill>
            </a:ln>
            <a:effectLst>
              <a:outerShdw blurRad="215900" dist="177800" dir="7200000" sx="102000" sy="102000" algn="tl" rotWithShape="0">
                <a:schemeClr val="tx1">
                  <a:lumMod val="95000"/>
                  <a:lumOff val="5000"/>
                  <a:alpha val="5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6</a:t>
              </a:r>
            </a:p>
          </p:txBody>
        </p:sp>
        <p:sp>
          <p:nvSpPr>
            <p:cNvPr id="16" name="TextBox 47">
              <a:extLst>
                <a:ext uri="{FF2B5EF4-FFF2-40B4-BE49-F238E27FC236}">
                  <a16:creationId xmlns:a16="http://schemas.microsoft.com/office/drawing/2014/main" xmlns="" id="{76E8E71D-C132-416C-ACF0-D7F5CEF11BDD}"/>
                </a:ext>
              </a:extLst>
            </p:cNvPr>
            <p:cNvSpPr txBox="1"/>
            <p:nvPr/>
          </p:nvSpPr>
          <p:spPr>
            <a:xfrm flipH="1">
              <a:off x="8596370" y="4750766"/>
              <a:ext cx="2076659" cy="203389"/>
            </a:xfrm>
            <a:prstGeom prst="rect">
              <a:avLst/>
            </a:prstGeom>
            <a:noFill/>
          </p:spPr>
          <p:txBody>
            <a:bodyPr wrap="square" lIns="0" tIns="0" rIns="144000" bIns="0" rtlCol="0" anchor="ctr" anchorCtr="0">
              <a:no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400" b="1" dirty="0">
                  <a:solidFill>
                    <a:schemeClr val="accent6"/>
                  </a:solidFill>
                  <a:cs typeface="+mn-ea"/>
                  <a:sym typeface="+mn-lt"/>
                </a:rPr>
                <a:t>标题文本预设</a:t>
              </a:r>
              <a:endParaRPr lang="vi-VN" sz="1400" b="1" dirty="0">
                <a:solidFill>
                  <a:schemeClr val="accent6"/>
                </a:solidFill>
                <a:cs typeface="+mn-ea"/>
                <a:sym typeface="+mn-lt"/>
              </a:endParaRPr>
            </a:p>
          </p:txBody>
        </p:sp>
        <p:sp>
          <p:nvSpPr>
            <p:cNvPr id="17" name="TextBox 48">
              <a:extLst>
                <a:ext uri="{FF2B5EF4-FFF2-40B4-BE49-F238E27FC236}">
                  <a16:creationId xmlns:a16="http://schemas.microsoft.com/office/drawing/2014/main" xmlns="" id="{B30C3005-F285-4B9F-921D-C17FEED97871}"/>
                </a:ext>
              </a:extLst>
            </p:cNvPr>
            <p:cNvSpPr txBox="1"/>
            <p:nvPr/>
          </p:nvSpPr>
          <p:spPr>
            <a:xfrm flipH="1">
              <a:off x="7983106" y="4954155"/>
              <a:ext cx="2689921" cy="791166"/>
            </a:xfrm>
            <a:prstGeom prst="rect">
              <a:avLst/>
            </a:prstGeom>
            <a:noFill/>
          </p:spPr>
          <p:txBody>
            <a:bodyPr wrap="square" lIns="0" tIns="0" rIns="144000" bIns="0" rtlCol="0" anchor="ctr" anchorCtr="0">
              <a:no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800" dirty="0">
                  <a:solidFill>
                    <a:sysClr val="windowText" lastClr="000000"/>
                  </a:solidFill>
                  <a:cs typeface="+mn-ea"/>
                  <a:sym typeface="+mn-lt"/>
                </a:rPr>
                <a:t>此部分内容作为文字排版占位显示</a:t>
              </a:r>
            </a:p>
            <a:p>
              <a:pPr algn="r">
                <a:lnSpc>
                  <a:spcPct val="150000"/>
                </a:lnSpc>
              </a:pPr>
              <a:r>
                <a:rPr lang="zh-CN" altLang="en-US" sz="800" dirty="0">
                  <a:solidFill>
                    <a:sysClr val="windowText" lastClr="000000"/>
                  </a:solidFill>
                  <a:cs typeface="+mn-ea"/>
                  <a:sym typeface="+mn-lt"/>
                </a:rPr>
                <a:t>（建议使用主题字体）</a:t>
              </a:r>
              <a:endParaRPr lang="en-US" sz="80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1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1423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8"/>
          <p:cNvGrpSpPr/>
          <p:nvPr/>
        </p:nvGrpSpPr>
        <p:grpSpPr>
          <a:xfrm>
            <a:off x="2857034" y="1976068"/>
            <a:ext cx="3429934" cy="1803071"/>
            <a:chOff x="3676269" y="2136032"/>
            <a:chExt cx="4839464" cy="2544042"/>
          </a:xfrm>
        </p:grpSpPr>
        <p:sp>
          <p:nvSpPr>
            <p:cNvPr id="32" name="Freeform: Shape 1"/>
            <p:cNvSpPr/>
            <p:nvPr/>
          </p:nvSpPr>
          <p:spPr>
            <a:xfrm>
              <a:off x="3855000" y="2356008"/>
              <a:ext cx="1201560" cy="8103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08" y="21600"/>
                  </a:moveTo>
                  <a:lnTo>
                    <a:pt x="21600" y="18493"/>
                  </a:lnTo>
                  <a:lnTo>
                    <a:pt x="0" y="0"/>
                  </a:lnTo>
                  <a:cubicBezTo>
                    <a:pt x="0" y="0"/>
                    <a:pt x="14208" y="21600"/>
                    <a:pt x="14208" y="2160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3" name="Freeform: Shape 2"/>
            <p:cNvSpPr/>
            <p:nvPr/>
          </p:nvSpPr>
          <p:spPr>
            <a:xfrm>
              <a:off x="7140897" y="2356008"/>
              <a:ext cx="1201574" cy="8103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393" y="21600"/>
                  </a:moveTo>
                  <a:lnTo>
                    <a:pt x="0" y="18493"/>
                  </a:lnTo>
                  <a:lnTo>
                    <a:pt x="21600" y="0"/>
                  </a:lnTo>
                  <a:cubicBezTo>
                    <a:pt x="21600" y="0"/>
                    <a:pt x="7393" y="21600"/>
                    <a:pt x="7393" y="2160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4" name="Group 3"/>
            <p:cNvGrpSpPr/>
            <p:nvPr/>
          </p:nvGrpSpPr>
          <p:grpSpPr>
            <a:xfrm>
              <a:off x="3676269" y="2163529"/>
              <a:ext cx="439935" cy="439920"/>
              <a:chOff x="0" y="0"/>
              <a:chExt cx="879867" cy="879838"/>
            </a:xfrm>
            <a:solidFill>
              <a:schemeClr val="bg1"/>
            </a:solidFill>
          </p:grpSpPr>
          <p:sp>
            <p:nvSpPr>
              <p:cNvPr id="47" name="Oval 4"/>
              <p:cNvSpPr/>
              <p:nvPr/>
            </p:nvSpPr>
            <p:spPr>
              <a:xfrm>
                <a:off x="0" y="0"/>
                <a:ext cx="879867" cy="879838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8" name="Freeform: Shape 5"/>
              <p:cNvSpPr/>
              <p:nvPr/>
            </p:nvSpPr>
            <p:spPr>
              <a:xfrm>
                <a:off x="230842" y="230829"/>
                <a:ext cx="418182" cy="4181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1795"/>
                      <a:pt x="21514" y="12600"/>
                      <a:pt x="20518" y="12600"/>
                    </a:cubicBezTo>
                    <a:lnTo>
                      <a:pt x="12600" y="12600"/>
                    </a:lnTo>
                    <a:lnTo>
                      <a:pt x="12600" y="20518"/>
                    </a:lnTo>
                    <a:cubicBezTo>
                      <a:pt x="12600" y="21512"/>
                      <a:pt x="11795" y="21600"/>
                      <a:pt x="10800" y="21600"/>
                    </a:cubicBezTo>
                    <a:cubicBezTo>
                      <a:pt x="9805" y="21600"/>
                      <a:pt x="9000" y="21512"/>
                      <a:pt x="9000" y="20518"/>
                    </a:cubicBezTo>
                    <a:lnTo>
                      <a:pt x="9000" y="12600"/>
                    </a:lnTo>
                    <a:lnTo>
                      <a:pt x="1082" y="12600"/>
                    </a:lnTo>
                    <a:cubicBezTo>
                      <a:pt x="88" y="12600"/>
                      <a:pt x="0" y="11796"/>
                      <a:pt x="0" y="10800"/>
                    </a:cubicBezTo>
                    <a:cubicBezTo>
                      <a:pt x="0" y="9805"/>
                      <a:pt x="88" y="9000"/>
                      <a:pt x="1082" y="9000"/>
                    </a:cubicBezTo>
                    <a:lnTo>
                      <a:pt x="9000" y="9000"/>
                    </a:lnTo>
                    <a:lnTo>
                      <a:pt x="9000" y="1082"/>
                    </a:lnTo>
                    <a:cubicBezTo>
                      <a:pt x="9000" y="86"/>
                      <a:pt x="9805" y="0"/>
                      <a:pt x="10800" y="0"/>
                    </a:cubicBezTo>
                    <a:cubicBezTo>
                      <a:pt x="11795" y="0"/>
                      <a:pt x="12600" y="86"/>
                      <a:pt x="12600" y="1082"/>
                    </a:cubicBezTo>
                    <a:lnTo>
                      <a:pt x="12600" y="9000"/>
                    </a:lnTo>
                    <a:lnTo>
                      <a:pt x="20518" y="9000"/>
                    </a:lnTo>
                    <a:cubicBezTo>
                      <a:pt x="21514" y="9000"/>
                      <a:pt x="21600" y="9805"/>
                      <a:pt x="21600" y="10800"/>
                    </a:cubicBezTo>
                    <a:close/>
                  </a:path>
                </a:pathLst>
              </a:custGeom>
              <a:solidFill>
                <a:srgbClr val="22477D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5" name="Group 6"/>
            <p:cNvGrpSpPr/>
            <p:nvPr/>
          </p:nvGrpSpPr>
          <p:grpSpPr>
            <a:xfrm>
              <a:off x="8075798" y="2136032"/>
              <a:ext cx="439935" cy="439934"/>
              <a:chOff x="0" y="0"/>
              <a:chExt cx="879867" cy="879866"/>
            </a:xfrm>
          </p:grpSpPr>
          <p:sp>
            <p:nvSpPr>
              <p:cNvPr id="45" name="Oval 7"/>
              <p:cNvSpPr/>
              <p:nvPr/>
            </p:nvSpPr>
            <p:spPr>
              <a:xfrm>
                <a:off x="0" y="0"/>
                <a:ext cx="879867" cy="87986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solidFill>
                    <a:schemeClr val="l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Freeform: Shape 8"/>
              <p:cNvSpPr/>
              <p:nvPr/>
            </p:nvSpPr>
            <p:spPr>
              <a:xfrm>
                <a:off x="245534" y="214775"/>
                <a:ext cx="388799" cy="3995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94" extrusionOk="0">
                    <a:moveTo>
                      <a:pt x="17852" y="10732"/>
                    </a:moveTo>
                    <a:lnTo>
                      <a:pt x="15287" y="8141"/>
                    </a:lnTo>
                    <a:lnTo>
                      <a:pt x="14103" y="9287"/>
                    </a:lnTo>
                    <a:lnTo>
                      <a:pt x="16780" y="11770"/>
                    </a:lnTo>
                    <a:lnTo>
                      <a:pt x="14104" y="14253"/>
                    </a:lnTo>
                    <a:lnTo>
                      <a:pt x="15288" y="15399"/>
                    </a:lnTo>
                    <a:lnTo>
                      <a:pt x="17852" y="12808"/>
                    </a:lnTo>
                    <a:lnTo>
                      <a:pt x="20416" y="15399"/>
                    </a:lnTo>
                    <a:lnTo>
                      <a:pt x="21600" y="14253"/>
                    </a:lnTo>
                    <a:lnTo>
                      <a:pt x="18924" y="11770"/>
                    </a:lnTo>
                    <a:lnTo>
                      <a:pt x="21599" y="9287"/>
                    </a:lnTo>
                    <a:lnTo>
                      <a:pt x="20415" y="8141"/>
                    </a:lnTo>
                    <a:cubicBezTo>
                      <a:pt x="20415" y="8141"/>
                      <a:pt x="17852" y="10732"/>
                      <a:pt x="17852" y="10732"/>
                    </a:cubicBezTo>
                    <a:close/>
                    <a:moveTo>
                      <a:pt x="17840" y="20553"/>
                    </a:moveTo>
                    <a:cubicBezTo>
                      <a:pt x="17840" y="18126"/>
                      <a:pt x="15400" y="16891"/>
                      <a:pt x="13023" y="15899"/>
                    </a:cubicBezTo>
                    <a:cubicBezTo>
                      <a:pt x="10654" y="14912"/>
                      <a:pt x="9898" y="14080"/>
                      <a:pt x="9898" y="12297"/>
                    </a:cubicBezTo>
                    <a:cubicBezTo>
                      <a:pt x="9898" y="11229"/>
                      <a:pt x="10621" y="11577"/>
                      <a:pt x="10938" y="9617"/>
                    </a:cubicBezTo>
                    <a:cubicBezTo>
                      <a:pt x="11072" y="8804"/>
                      <a:pt x="11710" y="9604"/>
                      <a:pt x="11833" y="7749"/>
                    </a:cubicBezTo>
                    <a:cubicBezTo>
                      <a:pt x="11833" y="7010"/>
                      <a:pt x="11483" y="6826"/>
                      <a:pt x="11483" y="6826"/>
                    </a:cubicBezTo>
                    <a:cubicBezTo>
                      <a:pt x="11483" y="6826"/>
                      <a:pt x="11661" y="5732"/>
                      <a:pt x="11730" y="4889"/>
                    </a:cubicBezTo>
                    <a:cubicBezTo>
                      <a:pt x="11801" y="4006"/>
                      <a:pt x="11286" y="2123"/>
                      <a:pt x="9163" y="1545"/>
                    </a:cubicBezTo>
                    <a:cubicBezTo>
                      <a:pt x="8792" y="1177"/>
                      <a:pt x="8541" y="592"/>
                      <a:pt x="9684" y="7"/>
                    </a:cubicBezTo>
                    <a:cubicBezTo>
                      <a:pt x="7184" y="-106"/>
                      <a:pt x="6603" y="1160"/>
                      <a:pt x="5272" y="2092"/>
                    </a:cubicBezTo>
                    <a:cubicBezTo>
                      <a:pt x="4139" y="2909"/>
                      <a:pt x="3834" y="4202"/>
                      <a:pt x="3888" y="4890"/>
                    </a:cubicBezTo>
                    <a:cubicBezTo>
                      <a:pt x="3961" y="5733"/>
                      <a:pt x="4137" y="6827"/>
                      <a:pt x="4137" y="6827"/>
                    </a:cubicBezTo>
                    <a:cubicBezTo>
                      <a:pt x="4137" y="6827"/>
                      <a:pt x="3787" y="7011"/>
                      <a:pt x="3787" y="7750"/>
                    </a:cubicBezTo>
                    <a:cubicBezTo>
                      <a:pt x="3910" y="9606"/>
                      <a:pt x="4550" y="8805"/>
                      <a:pt x="4683" y="9618"/>
                    </a:cubicBezTo>
                    <a:cubicBezTo>
                      <a:pt x="5000" y="11578"/>
                      <a:pt x="5724" y="11230"/>
                      <a:pt x="5724" y="12298"/>
                    </a:cubicBezTo>
                    <a:cubicBezTo>
                      <a:pt x="5724" y="14081"/>
                      <a:pt x="5487" y="14686"/>
                      <a:pt x="3118" y="15674"/>
                    </a:cubicBezTo>
                    <a:cubicBezTo>
                      <a:pt x="740" y="16664"/>
                      <a:pt x="0" y="18253"/>
                      <a:pt x="12" y="20553"/>
                    </a:cubicBezTo>
                    <a:cubicBezTo>
                      <a:pt x="16" y="21241"/>
                      <a:pt x="0" y="21494"/>
                      <a:pt x="0" y="21494"/>
                    </a:cubicBezTo>
                    <a:lnTo>
                      <a:pt x="17852" y="21494"/>
                    </a:lnTo>
                    <a:cubicBezTo>
                      <a:pt x="17852" y="21494"/>
                      <a:pt x="17840" y="21241"/>
                      <a:pt x="17840" y="20553"/>
                    </a:cubicBezTo>
                    <a:close/>
                  </a:path>
                </a:pathLst>
              </a:custGeom>
              <a:solidFill>
                <a:srgbClr val="22477D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9"/>
            <p:cNvGrpSpPr/>
            <p:nvPr/>
          </p:nvGrpSpPr>
          <p:grpSpPr>
            <a:xfrm>
              <a:off x="4693660" y="3084680"/>
              <a:ext cx="1348437" cy="911351"/>
              <a:chOff x="4693660" y="3084680"/>
              <a:chExt cx="1348437" cy="911351"/>
            </a:xfrm>
          </p:grpSpPr>
          <p:sp>
            <p:nvSpPr>
              <p:cNvPr id="43" name="Freeform: Shape 10"/>
              <p:cNvSpPr/>
              <p:nvPr/>
            </p:nvSpPr>
            <p:spPr>
              <a:xfrm>
                <a:off x="4693660" y="3084680"/>
                <a:ext cx="1348437" cy="9113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997" y="0"/>
                    </a:moveTo>
                    <a:lnTo>
                      <a:pt x="0" y="2934"/>
                    </a:lnTo>
                    <a:lnTo>
                      <a:pt x="12305" y="21600"/>
                    </a:lnTo>
                    <a:lnTo>
                      <a:pt x="12322" y="21583"/>
                    </a:lnTo>
                    <a:lnTo>
                      <a:pt x="21600" y="12476"/>
                    </a:lnTo>
                    <a:cubicBezTo>
                      <a:pt x="21600" y="12476"/>
                      <a:pt x="6997" y="0"/>
                      <a:pt x="69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4" name="Freeform: Shape 11"/>
              <p:cNvSpPr/>
              <p:nvPr/>
            </p:nvSpPr>
            <p:spPr>
              <a:xfrm>
                <a:off x="5342468" y="3446892"/>
                <a:ext cx="249236" cy="1869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62" y="12600"/>
                    </a:moveTo>
                    <a:cubicBezTo>
                      <a:pt x="21442" y="12600"/>
                      <a:pt x="21600" y="12811"/>
                      <a:pt x="21600" y="13050"/>
                    </a:cubicBezTo>
                    <a:lnTo>
                      <a:pt x="21600" y="15750"/>
                    </a:lnTo>
                    <a:cubicBezTo>
                      <a:pt x="21600" y="15989"/>
                      <a:pt x="21442" y="16200"/>
                      <a:pt x="21262" y="16200"/>
                    </a:cubicBezTo>
                    <a:lnTo>
                      <a:pt x="17550" y="16200"/>
                    </a:lnTo>
                    <a:lnTo>
                      <a:pt x="17550" y="21150"/>
                    </a:lnTo>
                    <a:cubicBezTo>
                      <a:pt x="17550" y="21389"/>
                      <a:pt x="17392" y="21600"/>
                      <a:pt x="17212" y="21600"/>
                    </a:cubicBezTo>
                    <a:lnTo>
                      <a:pt x="15187" y="21600"/>
                    </a:lnTo>
                    <a:cubicBezTo>
                      <a:pt x="15008" y="21600"/>
                      <a:pt x="14850" y="21389"/>
                      <a:pt x="14850" y="21150"/>
                    </a:cubicBezTo>
                    <a:lnTo>
                      <a:pt x="14850" y="16200"/>
                    </a:lnTo>
                    <a:lnTo>
                      <a:pt x="11137" y="16200"/>
                    </a:lnTo>
                    <a:cubicBezTo>
                      <a:pt x="10958" y="16200"/>
                      <a:pt x="10800" y="15989"/>
                      <a:pt x="10800" y="15750"/>
                    </a:cubicBezTo>
                    <a:lnTo>
                      <a:pt x="10800" y="13050"/>
                    </a:lnTo>
                    <a:cubicBezTo>
                      <a:pt x="10800" y="12811"/>
                      <a:pt x="10958" y="12600"/>
                      <a:pt x="11137" y="12600"/>
                    </a:cubicBezTo>
                    <a:lnTo>
                      <a:pt x="14850" y="12600"/>
                    </a:lnTo>
                    <a:lnTo>
                      <a:pt x="14850" y="7650"/>
                    </a:lnTo>
                    <a:cubicBezTo>
                      <a:pt x="14850" y="7411"/>
                      <a:pt x="15008" y="7200"/>
                      <a:pt x="15187" y="7200"/>
                    </a:cubicBezTo>
                    <a:lnTo>
                      <a:pt x="17212" y="7200"/>
                    </a:lnTo>
                    <a:cubicBezTo>
                      <a:pt x="17392" y="7200"/>
                      <a:pt x="17550" y="7411"/>
                      <a:pt x="17550" y="7650"/>
                    </a:cubicBezTo>
                    <a:lnTo>
                      <a:pt x="17550" y="12600"/>
                    </a:lnTo>
                    <a:cubicBezTo>
                      <a:pt x="17550" y="12600"/>
                      <a:pt x="21262" y="12600"/>
                      <a:pt x="21262" y="12600"/>
                    </a:cubicBezTo>
                    <a:close/>
                    <a:moveTo>
                      <a:pt x="3375" y="5400"/>
                    </a:moveTo>
                    <a:cubicBezTo>
                      <a:pt x="3375" y="2419"/>
                      <a:pt x="5189" y="0"/>
                      <a:pt x="7425" y="0"/>
                    </a:cubicBezTo>
                    <a:cubicBezTo>
                      <a:pt x="9661" y="0"/>
                      <a:pt x="11475" y="2419"/>
                      <a:pt x="11475" y="5400"/>
                    </a:cubicBezTo>
                    <a:cubicBezTo>
                      <a:pt x="11475" y="8381"/>
                      <a:pt x="9661" y="10800"/>
                      <a:pt x="7425" y="10800"/>
                    </a:cubicBezTo>
                    <a:cubicBezTo>
                      <a:pt x="5189" y="10800"/>
                      <a:pt x="3375" y="8381"/>
                      <a:pt x="3375" y="5400"/>
                    </a:cubicBezTo>
                    <a:close/>
                    <a:moveTo>
                      <a:pt x="11137" y="17550"/>
                    </a:moveTo>
                    <a:lnTo>
                      <a:pt x="13837" y="17550"/>
                    </a:lnTo>
                    <a:lnTo>
                      <a:pt x="13837" y="20897"/>
                    </a:lnTo>
                    <a:cubicBezTo>
                      <a:pt x="13321" y="21403"/>
                      <a:pt x="12667" y="21600"/>
                      <a:pt x="12034" y="21600"/>
                    </a:cubicBezTo>
                    <a:lnTo>
                      <a:pt x="2816" y="21600"/>
                    </a:lnTo>
                    <a:cubicBezTo>
                      <a:pt x="1129" y="21600"/>
                      <a:pt x="0" y="20250"/>
                      <a:pt x="0" y="17958"/>
                    </a:cubicBezTo>
                    <a:cubicBezTo>
                      <a:pt x="0" y="14780"/>
                      <a:pt x="559" y="9900"/>
                      <a:pt x="3649" y="9900"/>
                    </a:cubicBezTo>
                    <a:cubicBezTo>
                      <a:pt x="3818" y="9900"/>
                      <a:pt x="3934" y="9998"/>
                      <a:pt x="4061" y="10139"/>
                    </a:cubicBezTo>
                    <a:cubicBezTo>
                      <a:pt x="5094" y="11194"/>
                      <a:pt x="6096" y="11855"/>
                      <a:pt x="7425" y="11855"/>
                    </a:cubicBezTo>
                    <a:cubicBezTo>
                      <a:pt x="8754" y="11855"/>
                      <a:pt x="9756" y="11194"/>
                      <a:pt x="10789" y="10139"/>
                    </a:cubicBezTo>
                    <a:cubicBezTo>
                      <a:pt x="10916" y="9998"/>
                      <a:pt x="11032" y="9900"/>
                      <a:pt x="11201" y="9900"/>
                    </a:cubicBezTo>
                    <a:cubicBezTo>
                      <a:pt x="12097" y="9900"/>
                      <a:pt x="12888" y="10350"/>
                      <a:pt x="13489" y="11250"/>
                    </a:cubicBezTo>
                    <a:lnTo>
                      <a:pt x="11137" y="11250"/>
                    </a:lnTo>
                    <a:cubicBezTo>
                      <a:pt x="10399" y="11250"/>
                      <a:pt x="9788" y="12066"/>
                      <a:pt x="9788" y="13050"/>
                    </a:cubicBezTo>
                    <a:lnTo>
                      <a:pt x="9788" y="15750"/>
                    </a:lnTo>
                    <a:cubicBezTo>
                      <a:pt x="9788" y="16734"/>
                      <a:pt x="10399" y="17550"/>
                      <a:pt x="11137" y="175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Group 12"/>
            <p:cNvGrpSpPr/>
            <p:nvPr/>
          </p:nvGrpSpPr>
          <p:grpSpPr>
            <a:xfrm>
              <a:off x="6151004" y="3084680"/>
              <a:ext cx="1348430" cy="911351"/>
              <a:chOff x="6151004" y="3084680"/>
              <a:chExt cx="1348430" cy="911351"/>
            </a:xfrm>
          </p:grpSpPr>
          <p:sp>
            <p:nvSpPr>
              <p:cNvPr id="41" name="Freeform: Shape 13"/>
              <p:cNvSpPr/>
              <p:nvPr/>
            </p:nvSpPr>
            <p:spPr>
              <a:xfrm>
                <a:off x="6151004" y="3084680"/>
                <a:ext cx="1348430" cy="9113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603" y="0"/>
                    </a:moveTo>
                    <a:lnTo>
                      <a:pt x="21600" y="2934"/>
                    </a:lnTo>
                    <a:lnTo>
                      <a:pt x="9295" y="21600"/>
                    </a:lnTo>
                    <a:lnTo>
                      <a:pt x="9278" y="21583"/>
                    </a:lnTo>
                    <a:lnTo>
                      <a:pt x="0" y="12476"/>
                    </a:lnTo>
                    <a:cubicBezTo>
                      <a:pt x="0" y="12476"/>
                      <a:pt x="14603" y="0"/>
                      <a:pt x="1460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2" name="Freeform: Shape 14"/>
              <p:cNvSpPr/>
              <p:nvPr/>
            </p:nvSpPr>
            <p:spPr>
              <a:xfrm>
                <a:off x="6705517" y="3460119"/>
                <a:ext cx="182356" cy="1604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776" y="5891"/>
                    </a:moveTo>
                    <a:lnTo>
                      <a:pt x="4320" y="5891"/>
                    </a:lnTo>
                    <a:cubicBezTo>
                      <a:pt x="4320" y="7855"/>
                      <a:pt x="4320" y="9818"/>
                      <a:pt x="4320" y="9818"/>
                    </a:cubicBezTo>
                    <a:cubicBezTo>
                      <a:pt x="4320" y="10907"/>
                      <a:pt x="5090" y="11782"/>
                      <a:pt x="6048" y="11782"/>
                    </a:cubicBezTo>
                    <a:cubicBezTo>
                      <a:pt x="7088" y="11782"/>
                      <a:pt x="7574" y="11782"/>
                      <a:pt x="7776" y="11782"/>
                    </a:cubicBezTo>
                    <a:cubicBezTo>
                      <a:pt x="7776" y="11782"/>
                      <a:pt x="7776" y="5891"/>
                      <a:pt x="7776" y="5891"/>
                    </a:cubicBezTo>
                    <a:close/>
                    <a:moveTo>
                      <a:pt x="21600" y="21600"/>
                    </a:moveTo>
                    <a:lnTo>
                      <a:pt x="6048" y="21600"/>
                    </a:lnTo>
                    <a:lnTo>
                      <a:pt x="6048" y="18655"/>
                    </a:lnTo>
                    <a:lnTo>
                      <a:pt x="7776" y="15709"/>
                    </a:lnTo>
                    <a:cubicBezTo>
                      <a:pt x="7628" y="15709"/>
                      <a:pt x="6197" y="15709"/>
                      <a:pt x="6048" y="15709"/>
                    </a:cubicBezTo>
                    <a:cubicBezTo>
                      <a:pt x="3186" y="15709"/>
                      <a:pt x="864" y="13070"/>
                      <a:pt x="864" y="9818"/>
                    </a:cubicBezTo>
                    <a:lnTo>
                      <a:pt x="864" y="4909"/>
                    </a:lnTo>
                    <a:lnTo>
                      <a:pt x="0" y="3927"/>
                    </a:lnTo>
                    <a:lnTo>
                      <a:pt x="432" y="1964"/>
                    </a:lnTo>
                    <a:lnTo>
                      <a:pt x="6912" y="1964"/>
                    </a:lnTo>
                    <a:lnTo>
                      <a:pt x="7344" y="0"/>
                    </a:lnTo>
                    <a:lnTo>
                      <a:pt x="20304" y="0"/>
                    </a:lnTo>
                    <a:lnTo>
                      <a:pt x="20736" y="2945"/>
                    </a:lnTo>
                    <a:lnTo>
                      <a:pt x="19872" y="3436"/>
                    </a:lnTo>
                    <a:lnTo>
                      <a:pt x="19872" y="15709"/>
                    </a:lnTo>
                    <a:lnTo>
                      <a:pt x="21600" y="18655"/>
                    </a:lnTo>
                    <a:cubicBezTo>
                      <a:pt x="21600" y="18655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8" name="Group 15"/>
            <p:cNvGrpSpPr/>
            <p:nvPr/>
          </p:nvGrpSpPr>
          <p:grpSpPr>
            <a:xfrm>
              <a:off x="5504823" y="3648370"/>
              <a:ext cx="1197217" cy="1031704"/>
              <a:chOff x="5504823" y="3648370"/>
              <a:chExt cx="1197217" cy="1031704"/>
            </a:xfrm>
          </p:grpSpPr>
          <p:sp>
            <p:nvSpPr>
              <p:cNvPr id="39" name="Freeform: Shape 16"/>
              <p:cNvSpPr/>
              <p:nvPr/>
            </p:nvSpPr>
            <p:spPr>
              <a:xfrm>
                <a:off x="5504823" y="3648370"/>
                <a:ext cx="1197217" cy="10317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56" y="0"/>
                    </a:moveTo>
                    <a:lnTo>
                      <a:pt x="917" y="7575"/>
                    </a:lnTo>
                    <a:lnTo>
                      <a:pt x="0" y="8280"/>
                    </a:lnTo>
                    <a:lnTo>
                      <a:pt x="10685" y="21600"/>
                    </a:lnTo>
                    <a:lnTo>
                      <a:pt x="21600" y="8349"/>
                    </a:lnTo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0" name="Freeform: Shape 17"/>
              <p:cNvSpPr/>
              <p:nvPr/>
            </p:nvSpPr>
            <p:spPr>
              <a:xfrm>
                <a:off x="5999252" y="4058203"/>
                <a:ext cx="212038" cy="2120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38" y="19791"/>
                    </a:moveTo>
                    <a:lnTo>
                      <a:pt x="19803" y="21138"/>
                    </a:lnTo>
                    <a:cubicBezTo>
                      <a:pt x="19504" y="21425"/>
                      <a:pt x="19092" y="21600"/>
                      <a:pt x="18668" y="21600"/>
                    </a:cubicBezTo>
                    <a:cubicBezTo>
                      <a:pt x="18243" y="21600"/>
                      <a:pt x="17832" y="21425"/>
                      <a:pt x="17545" y="21138"/>
                    </a:cubicBezTo>
                    <a:lnTo>
                      <a:pt x="13015" y="16596"/>
                    </a:lnTo>
                    <a:cubicBezTo>
                      <a:pt x="12715" y="16309"/>
                      <a:pt x="12541" y="15897"/>
                      <a:pt x="12541" y="15473"/>
                    </a:cubicBezTo>
                    <a:cubicBezTo>
                      <a:pt x="12541" y="14999"/>
                      <a:pt x="12740" y="14612"/>
                      <a:pt x="13077" y="14275"/>
                    </a:cubicBezTo>
                    <a:lnTo>
                      <a:pt x="9883" y="11081"/>
                    </a:lnTo>
                    <a:lnTo>
                      <a:pt x="8311" y="12653"/>
                    </a:lnTo>
                    <a:cubicBezTo>
                      <a:pt x="8198" y="12765"/>
                      <a:pt x="8049" y="12828"/>
                      <a:pt x="7886" y="12828"/>
                    </a:cubicBezTo>
                    <a:cubicBezTo>
                      <a:pt x="7724" y="12828"/>
                      <a:pt x="7574" y="12765"/>
                      <a:pt x="7462" y="12653"/>
                    </a:cubicBezTo>
                    <a:cubicBezTo>
                      <a:pt x="7836" y="13027"/>
                      <a:pt x="8186" y="13302"/>
                      <a:pt x="8186" y="13876"/>
                    </a:cubicBezTo>
                    <a:cubicBezTo>
                      <a:pt x="8186" y="14200"/>
                      <a:pt x="8061" y="14487"/>
                      <a:pt x="7836" y="14724"/>
                    </a:cubicBezTo>
                    <a:cubicBezTo>
                      <a:pt x="7412" y="15174"/>
                      <a:pt x="6963" y="15773"/>
                      <a:pt x="6289" y="15773"/>
                    </a:cubicBezTo>
                    <a:cubicBezTo>
                      <a:pt x="5977" y="15773"/>
                      <a:pt x="5665" y="15648"/>
                      <a:pt x="5441" y="15423"/>
                    </a:cubicBezTo>
                    <a:lnTo>
                      <a:pt x="349" y="10332"/>
                    </a:lnTo>
                    <a:cubicBezTo>
                      <a:pt x="125" y="10107"/>
                      <a:pt x="0" y="9795"/>
                      <a:pt x="0" y="9484"/>
                    </a:cubicBezTo>
                    <a:cubicBezTo>
                      <a:pt x="0" y="8810"/>
                      <a:pt x="599" y="8360"/>
                      <a:pt x="1048" y="7936"/>
                    </a:cubicBezTo>
                    <a:cubicBezTo>
                      <a:pt x="1285" y="7712"/>
                      <a:pt x="1572" y="7587"/>
                      <a:pt x="1897" y="7587"/>
                    </a:cubicBezTo>
                    <a:cubicBezTo>
                      <a:pt x="2471" y="7587"/>
                      <a:pt x="2745" y="7936"/>
                      <a:pt x="3120" y="8311"/>
                    </a:cubicBezTo>
                    <a:cubicBezTo>
                      <a:pt x="3007" y="8198"/>
                      <a:pt x="2945" y="8049"/>
                      <a:pt x="2945" y="7886"/>
                    </a:cubicBezTo>
                    <a:cubicBezTo>
                      <a:pt x="2945" y="7724"/>
                      <a:pt x="3007" y="7574"/>
                      <a:pt x="3120" y="7462"/>
                    </a:cubicBezTo>
                    <a:lnTo>
                      <a:pt x="7462" y="3120"/>
                    </a:lnTo>
                    <a:cubicBezTo>
                      <a:pt x="7574" y="3007"/>
                      <a:pt x="7724" y="2945"/>
                      <a:pt x="7886" y="2945"/>
                    </a:cubicBezTo>
                    <a:cubicBezTo>
                      <a:pt x="8049" y="2945"/>
                      <a:pt x="8198" y="3007"/>
                      <a:pt x="8311" y="3120"/>
                    </a:cubicBezTo>
                    <a:cubicBezTo>
                      <a:pt x="7936" y="2745"/>
                      <a:pt x="7587" y="2471"/>
                      <a:pt x="7587" y="1897"/>
                    </a:cubicBezTo>
                    <a:cubicBezTo>
                      <a:pt x="7587" y="1572"/>
                      <a:pt x="7712" y="1285"/>
                      <a:pt x="7936" y="1048"/>
                    </a:cubicBezTo>
                    <a:cubicBezTo>
                      <a:pt x="8360" y="599"/>
                      <a:pt x="8810" y="0"/>
                      <a:pt x="9484" y="0"/>
                    </a:cubicBezTo>
                    <a:cubicBezTo>
                      <a:pt x="9795" y="0"/>
                      <a:pt x="10107" y="125"/>
                      <a:pt x="10332" y="349"/>
                    </a:cubicBezTo>
                    <a:lnTo>
                      <a:pt x="15423" y="5441"/>
                    </a:lnTo>
                    <a:cubicBezTo>
                      <a:pt x="15648" y="5665"/>
                      <a:pt x="15773" y="5977"/>
                      <a:pt x="15773" y="6289"/>
                    </a:cubicBezTo>
                    <a:cubicBezTo>
                      <a:pt x="15773" y="6963"/>
                      <a:pt x="15174" y="7412"/>
                      <a:pt x="14724" y="7836"/>
                    </a:cubicBezTo>
                    <a:cubicBezTo>
                      <a:pt x="14487" y="8061"/>
                      <a:pt x="14200" y="8186"/>
                      <a:pt x="13876" y="8186"/>
                    </a:cubicBezTo>
                    <a:cubicBezTo>
                      <a:pt x="13302" y="8186"/>
                      <a:pt x="13027" y="7836"/>
                      <a:pt x="12653" y="7462"/>
                    </a:cubicBezTo>
                    <a:cubicBezTo>
                      <a:pt x="12765" y="7574"/>
                      <a:pt x="12828" y="7724"/>
                      <a:pt x="12828" y="7886"/>
                    </a:cubicBezTo>
                    <a:cubicBezTo>
                      <a:pt x="12828" y="8049"/>
                      <a:pt x="12765" y="8198"/>
                      <a:pt x="12653" y="8311"/>
                    </a:cubicBezTo>
                    <a:lnTo>
                      <a:pt x="11081" y="9883"/>
                    </a:lnTo>
                    <a:lnTo>
                      <a:pt x="14275" y="13077"/>
                    </a:lnTo>
                    <a:cubicBezTo>
                      <a:pt x="14612" y="12740"/>
                      <a:pt x="14999" y="12541"/>
                      <a:pt x="15473" y="12541"/>
                    </a:cubicBezTo>
                    <a:cubicBezTo>
                      <a:pt x="15897" y="12541"/>
                      <a:pt x="16309" y="12715"/>
                      <a:pt x="16609" y="13002"/>
                    </a:cubicBezTo>
                    <a:lnTo>
                      <a:pt x="21138" y="17532"/>
                    </a:lnTo>
                    <a:cubicBezTo>
                      <a:pt x="21425" y="17832"/>
                      <a:pt x="21600" y="18243"/>
                      <a:pt x="21600" y="18668"/>
                    </a:cubicBezTo>
                    <a:cubicBezTo>
                      <a:pt x="21600" y="19092"/>
                      <a:pt x="21425" y="19504"/>
                      <a:pt x="21138" y="19791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" name="Group 68"/>
          <p:cNvGrpSpPr/>
          <p:nvPr/>
        </p:nvGrpSpPr>
        <p:grpSpPr>
          <a:xfrm>
            <a:off x="6128111" y="1272966"/>
            <a:ext cx="2062292" cy="2597568"/>
            <a:chOff x="8170814" y="1912116"/>
            <a:chExt cx="2749722" cy="3463424"/>
          </a:xfrm>
        </p:grpSpPr>
        <p:grpSp>
          <p:nvGrpSpPr>
            <p:cNvPr id="20" name="Group 69"/>
            <p:cNvGrpSpPr/>
            <p:nvPr/>
          </p:nvGrpSpPr>
          <p:grpSpPr>
            <a:xfrm>
              <a:off x="8170814" y="1912116"/>
              <a:ext cx="2611177" cy="3463424"/>
              <a:chOff x="1193500" y="1491637"/>
              <a:chExt cx="3761195" cy="3463424"/>
            </a:xfrm>
          </p:grpSpPr>
          <p:grpSp>
            <p:nvGrpSpPr>
              <p:cNvPr id="23" name="Group 72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30" name="TextBox 79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</a:br>
                  <a: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31" name="Rectangle 80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grpSp>
            <p:nvGrpSpPr>
              <p:cNvPr id="24" name="Group 73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8" name="TextBox 77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</a:br>
                  <a: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29" name="Rectangle 78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grpSp>
            <p:nvGrpSpPr>
              <p:cNvPr id="25" name="Group 74"/>
              <p:cNvGrpSpPr/>
              <p:nvPr/>
            </p:nvGrpSpPr>
            <p:grpSpPr>
              <a:xfrm>
                <a:off x="1193500" y="4139453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6" name="TextBox 75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</a:br>
                  <a: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27" name="Rectangle 76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</p:grpSp>
        <p:cxnSp>
          <p:nvCxnSpPr>
            <p:cNvPr id="21" name="Straight Connector 70"/>
            <p:cNvCxnSpPr/>
            <p:nvPr/>
          </p:nvCxnSpPr>
          <p:spPr>
            <a:xfrm>
              <a:off x="8472264" y="2924944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71"/>
            <p:cNvCxnSpPr/>
            <p:nvPr/>
          </p:nvCxnSpPr>
          <p:spPr>
            <a:xfrm>
              <a:off x="8472264" y="4263691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81"/>
          <p:cNvGrpSpPr/>
          <p:nvPr/>
        </p:nvGrpSpPr>
        <p:grpSpPr>
          <a:xfrm>
            <a:off x="980601" y="1272966"/>
            <a:ext cx="2035289" cy="2597568"/>
            <a:chOff x="1307468" y="1697288"/>
            <a:chExt cx="2713719" cy="3463424"/>
          </a:xfrm>
        </p:grpSpPr>
        <p:grpSp>
          <p:nvGrpSpPr>
            <p:cNvPr id="7" name="Group 82"/>
            <p:cNvGrpSpPr/>
            <p:nvPr/>
          </p:nvGrpSpPr>
          <p:grpSpPr>
            <a:xfrm>
              <a:off x="1410010" y="1697288"/>
              <a:ext cx="2611177" cy="3463424"/>
              <a:chOff x="1193500" y="1491637"/>
              <a:chExt cx="3761195" cy="3463424"/>
            </a:xfrm>
          </p:grpSpPr>
          <p:grpSp>
            <p:nvGrpSpPr>
              <p:cNvPr id="11" name="Group 86"/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8" name="TextBox 93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</a:br>
                  <a:r>
                    <a:rPr lang="zh-CN" altLang="en-US" sz="1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19" name="Rectangle 94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grpSp>
            <p:nvGrpSpPr>
              <p:cNvPr id="12" name="Group 87"/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6" name="TextBox 91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</a:br>
                  <a: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17" name="Rectangle 92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  <p:grpSp>
            <p:nvGrpSpPr>
              <p:cNvPr id="13" name="Group 88"/>
              <p:cNvGrpSpPr/>
              <p:nvPr/>
            </p:nvGrpSpPr>
            <p:grpSpPr>
              <a:xfrm>
                <a:off x="1193500" y="4139453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4" name="TextBox 89"/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</a:br>
                  <a:r>
                    <a:rPr lang="zh-CN" altLang="en-US" sz="100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（建议使用主题字体）</a:t>
                  </a:r>
                </a:p>
              </p:txBody>
            </p:sp>
            <p:sp>
              <p:nvSpPr>
                <p:cNvPr id="15" name="Rectangle 90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cs typeface="+mn-ea"/>
                      <a:sym typeface="+mn-lt"/>
                    </a:rPr>
                    <a:t>标题文本预设</a:t>
                  </a:r>
                </a:p>
              </p:txBody>
            </p:sp>
          </p:grpSp>
        </p:grpSp>
        <p:grpSp>
          <p:nvGrpSpPr>
            <p:cNvPr id="8" name="Group 83"/>
            <p:cNvGrpSpPr/>
            <p:nvPr/>
          </p:nvGrpSpPr>
          <p:grpSpPr>
            <a:xfrm>
              <a:off x="1307468" y="2710116"/>
              <a:ext cx="2448272" cy="1338747"/>
              <a:chOff x="1307468" y="2924944"/>
              <a:chExt cx="2448272" cy="1338747"/>
            </a:xfrm>
          </p:grpSpPr>
          <p:cxnSp>
            <p:nvCxnSpPr>
              <p:cNvPr id="9" name="Straight Connector 84"/>
              <p:cNvCxnSpPr/>
              <p:nvPr/>
            </p:nvCxnSpPr>
            <p:spPr>
              <a:xfrm>
                <a:off x="1307468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85"/>
              <p:cNvCxnSpPr/>
              <p:nvPr/>
            </p:nvCxnSpPr>
            <p:spPr>
              <a:xfrm>
                <a:off x="1307468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9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4349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6" name="Group 2"/>
          <p:cNvGrpSpPr/>
          <p:nvPr/>
        </p:nvGrpSpPr>
        <p:grpSpPr>
          <a:xfrm>
            <a:off x="5135262" y="2725375"/>
            <a:ext cx="3009663" cy="1685857"/>
            <a:chOff x="4455215" y="3178519"/>
            <a:chExt cx="3248025" cy="1819275"/>
          </a:xfrm>
        </p:grpSpPr>
        <p:sp>
          <p:nvSpPr>
            <p:cNvPr id="27" name="Oval 3"/>
            <p:cNvSpPr/>
            <p:nvPr/>
          </p:nvSpPr>
          <p:spPr>
            <a:xfrm>
              <a:off x="4455215" y="3349969"/>
              <a:ext cx="3248025" cy="1647825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Oval 4"/>
            <p:cNvSpPr/>
            <p:nvPr/>
          </p:nvSpPr>
          <p:spPr>
            <a:xfrm>
              <a:off x="4474266" y="3178519"/>
              <a:ext cx="3190968" cy="165549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Group 5"/>
          <p:cNvGrpSpPr/>
          <p:nvPr/>
        </p:nvGrpSpPr>
        <p:grpSpPr>
          <a:xfrm>
            <a:off x="5512469" y="2412246"/>
            <a:ext cx="2255249" cy="1316722"/>
            <a:chOff x="4872410" y="2840610"/>
            <a:chExt cx="2433863" cy="1420928"/>
          </a:xfrm>
        </p:grpSpPr>
        <p:sp>
          <p:nvSpPr>
            <p:cNvPr id="30" name="Oval 6"/>
            <p:cNvSpPr/>
            <p:nvPr/>
          </p:nvSpPr>
          <p:spPr>
            <a:xfrm>
              <a:off x="4872410" y="3026763"/>
              <a:ext cx="2433863" cy="1234775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Oval 7"/>
            <p:cNvSpPr/>
            <p:nvPr/>
          </p:nvSpPr>
          <p:spPr>
            <a:xfrm>
              <a:off x="4885109" y="2840610"/>
              <a:ext cx="2386425" cy="124052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2" name="Group 8"/>
          <p:cNvGrpSpPr/>
          <p:nvPr/>
        </p:nvGrpSpPr>
        <p:grpSpPr>
          <a:xfrm>
            <a:off x="5821909" y="2083591"/>
            <a:ext cx="1636372" cy="993394"/>
            <a:chOff x="5206749" y="2418487"/>
            <a:chExt cx="1765970" cy="1072010"/>
          </a:xfrm>
        </p:grpSpPr>
        <p:sp>
          <p:nvSpPr>
            <p:cNvPr id="33" name="Oval 9"/>
            <p:cNvSpPr/>
            <p:nvPr/>
          </p:nvSpPr>
          <p:spPr>
            <a:xfrm>
              <a:off x="5206749" y="2584321"/>
              <a:ext cx="1765970" cy="906176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Oval 10"/>
            <p:cNvSpPr/>
            <p:nvPr/>
          </p:nvSpPr>
          <p:spPr>
            <a:xfrm>
              <a:off x="5219449" y="2418487"/>
              <a:ext cx="1709186" cy="91039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5" name="Group 11"/>
          <p:cNvGrpSpPr/>
          <p:nvPr/>
        </p:nvGrpSpPr>
        <p:grpSpPr>
          <a:xfrm>
            <a:off x="6148101" y="1816938"/>
            <a:ext cx="983982" cy="616065"/>
            <a:chOff x="5567255" y="2130730"/>
            <a:chExt cx="1061912" cy="664820"/>
          </a:xfrm>
        </p:grpSpPr>
        <p:sp>
          <p:nvSpPr>
            <p:cNvPr id="36" name="Oval 12"/>
            <p:cNvSpPr/>
            <p:nvPr/>
          </p:nvSpPr>
          <p:spPr>
            <a:xfrm>
              <a:off x="5567256" y="2250649"/>
              <a:ext cx="1061911" cy="544901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Oval 13"/>
            <p:cNvSpPr/>
            <p:nvPr/>
          </p:nvSpPr>
          <p:spPr>
            <a:xfrm>
              <a:off x="5567255" y="2130730"/>
              <a:ext cx="1055562" cy="54743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14"/>
          <p:cNvGrpSpPr/>
          <p:nvPr/>
        </p:nvGrpSpPr>
        <p:grpSpPr>
          <a:xfrm flipH="1">
            <a:off x="1027191" y="1677065"/>
            <a:ext cx="5191905" cy="353537"/>
            <a:chOff x="4221330" y="2223664"/>
            <a:chExt cx="6091070" cy="471383"/>
          </a:xfrm>
        </p:grpSpPr>
        <p:cxnSp>
          <p:nvCxnSpPr>
            <p:cNvPr id="39" name="Straight Connector 15"/>
            <p:cNvCxnSpPr/>
            <p:nvPr/>
          </p:nvCxnSpPr>
          <p:spPr>
            <a:xfrm flipV="1">
              <a:off x="4221330" y="2223664"/>
              <a:ext cx="691096" cy="47138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16"/>
            <p:cNvCxnSpPr/>
            <p:nvPr/>
          </p:nvCxnSpPr>
          <p:spPr>
            <a:xfrm>
              <a:off x="4912426" y="2224329"/>
              <a:ext cx="539997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/>
          <p:cNvSpPr txBox="1"/>
          <p:nvPr/>
        </p:nvSpPr>
        <p:spPr>
          <a:xfrm>
            <a:off x="1127816" y="1894322"/>
            <a:ext cx="2863415" cy="313032"/>
          </a:xfrm>
          <a:prstGeom prst="rect">
            <a:avLst/>
          </a:prstGeom>
          <a:noFill/>
        </p:spPr>
        <p:txBody>
          <a:bodyPr wrap="square" lIns="65023" tIns="32511" rIns="65023" bIns="32511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id-ID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27816" y="1690266"/>
            <a:ext cx="1123539" cy="242885"/>
          </a:xfrm>
          <a:prstGeom prst="rect">
            <a:avLst/>
          </a:prstGeom>
          <a:noFill/>
        </p:spPr>
        <p:txBody>
          <a:bodyPr wrap="square" lIns="65023" tIns="32511" rIns="65023" bIns="32511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05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391731" y="2575766"/>
            <a:ext cx="2863415" cy="313032"/>
          </a:xfrm>
          <a:prstGeom prst="rect">
            <a:avLst/>
          </a:prstGeom>
          <a:noFill/>
        </p:spPr>
        <p:txBody>
          <a:bodyPr wrap="square" lIns="65023" tIns="32511" rIns="65023" bIns="32511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id-ID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391732" y="2411498"/>
            <a:ext cx="1123539" cy="242885"/>
          </a:xfrm>
          <a:prstGeom prst="rect">
            <a:avLst/>
          </a:prstGeom>
          <a:noFill/>
        </p:spPr>
        <p:txBody>
          <a:bodyPr wrap="square" lIns="65023" tIns="32511" rIns="65023" bIns="32511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05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45" name="Group 21"/>
          <p:cNvGrpSpPr/>
          <p:nvPr/>
        </p:nvGrpSpPr>
        <p:grpSpPr>
          <a:xfrm flipH="1">
            <a:off x="1331612" y="2379979"/>
            <a:ext cx="4537876" cy="208552"/>
            <a:chOff x="4627246" y="3160881"/>
            <a:chExt cx="6050833" cy="278069"/>
          </a:xfrm>
        </p:grpSpPr>
        <p:cxnSp>
          <p:nvCxnSpPr>
            <p:cNvPr id="46" name="Straight Connector 22"/>
            <p:cNvCxnSpPr/>
            <p:nvPr/>
          </p:nvCxnSpPr>
          <p:spPr>
            <a:xfrm flipV="1">
              <a:off x="4627246" y="3160881"/>
              <a:ext cx="658677" cy="27806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23"/>
            <p:cNvCxnSpPr/>
            <p:nvPr/>
          </p:nvCxnSpPr>
          <p:spPr>
            <a:xfrm>
              <a:off x="5278105" y="3163402"/>
              <a:ext cx="539997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/>
          <p:cNvSpPr txBox="1"/>
          <p:nvPr/>
        </p:nvSpPr>
        <p:spPr>
          <a:xfrm>
            <a:off x="1649787" y="3225974"/>
            <a:ext cx="2863415" cy="313032"/>
          </a:xfrm>
          <a:prstGeom prst="rect">
            <a:avLst/>
          </a:prstGeom>
          <a:noFill/>
        </p:spPr>
        <p:txBody>
          <a:bodyPr wrap="square" lIns="65023" tIns="32511" rIns="65023" bIns="32511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id-ID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49787" y="3021921"/>
            <a:ext cx="1123539" cy="242885"/>
          </a:xfrm>
          <a:prstGeom prst="rect">
            <a:avLst/>
          </a:prstGeom>
          <a:noFill/>
        </p:spPr>
        <p:txBody>
          <a:bodyPr wrap="square" lIns="65023" tIns="32511" rIns="65023" bIns="32511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05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015820" y="3907419"/>
            <a:ext cx="2863415" cy="313032"/>
          </a:xfrm>
          <a:prstGeom prst="rect">
            <a:avLst/>
          </a:prstGeom>
          <a:noFill/>
        </p:spPr>
        <p:txBody>
          <a:bodyPr wrap="square" lIns="65023" tIns="32511" rIns="65023" bIns="32511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id-ID" altLang="zh-CN" sz="7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015820" y="3743151"/>
            <a:ext cx="1123539" cy="242885"/>
          </a:xfrm>
          <a:prstGeom prst="rect">
            <a:avLst/>
          </a:prstGeom>
          <a:noFill/>
        </p:spPr>
        <p:txBody>
          <a:bodyPr wrap="square" lIns="65023" tIns="32511" rIns="65023" bIns="32511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5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05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52" name="Straight Connector 28"/>
          <p:cNvCxnSpPr/>
          <p:nvPr/>
        </p:nvCxnSpPr>
        <p:spPr>
          <a:xfrm flipH="1">
            <a:off x="1601999" y="3014117"/>
            <a:ext cx="426748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29"/>
          <p:cNvGrpSpPr/>
          <p:nvPr/>
        </p:nvGrpSpPr>
        <p:grpSpPr>
          <a:xfrm flipH="1">
            <a:off x="1953285" y="3290943"/>
            <a:ext cx="3523970" cy="431180"/>
            <a:chOff x="5456187" y="4515725"/>
            <a:chExt cx="6232222" cy="434682"/>
          </a:xfrm>
        </p:grpSpPr>
        <p:cxnSp>
          <p:nvCxnSpPr>
            <p:cNvPr id="54" name="Straight Connector 30"/>
            <p:cNvCxnSpPr/>
            <p:nvPr/>
          </p:nvCxnSpPr>
          <p:spPr>
            <a:xfrm>
              <a:off x="5456187" y="4515725"/>
              <a:ext cx="840066" cy="43216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31"/>
            <p:cNvCxnSpPr/>
            <p:nvPr/>
          </p:nvCxnSpPr>
          <p:spPr>
            <a:xfrm>
              <a:off x="6288435" y="4950407"/>
              <a:ext cx="539997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7495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3" grpId="0"/>
      <p:bldP spid="44" grpId="0"/>
      <p:bldP spid="48" grpId="0"/>
      <p:bldP spid="49" grpId="0"/>
      <p:bldP spid="50" grpId="0"/>
      <p:bldP spid="5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551512" y="1167599"/>
            <a:ext cx="8053136" cy="2892670"/>
            <a:chOff x="551512" y="1167599"/>
            <a:chExt cx="8053136" cy="2892670"/>
          </a:xfrm>
        </p:grpSpPr>
        <p:grpSp>
          <p:nvGrpSpPr>
            <p:cNvPr id="28" name="组合 27"/>
            <p:cNvGrpSpPr/>
            <p:nvPr/>
          </p:nvGrpSpPr>
          <p:grpSpPr>
            <a:xfrm>
              <a:off x="551512" y="1170131"/>
              <a:ext cx="1814488" cy="2887606"/>
              <a:chOff x="551512" y="1170131"/>
              <a:chExt cx="1814488" cy="2887606"/>
            </a:xfrm>
          </p:grpSpPr>
          <p:sp>
            <p:nvSpPr>
              <p:cNvPr id="9" name="Freeform: Shape 7"/>
              <p:cNvSpPr>
                <a:spLocks/>
              </p:cNvSpPr>
              <p:nvPr/>
            </p:nvSpPr>
            <p:spPr bwMode="auto">
              <a:xfrm>
                <a:off x="554044" y="1170131"/>
                <a:ext cx="1811956" cy="2887605"/>
              </a:xfrm>
              <a:custGeom>
                <a:avLst/>
                <a:gdLst>
                  <a:gd name="T0" fmla="*/ 2271713 w 21600"/>
                  <a:gd name="T1" fmla="*/ 3620294 h 21600"/>
                  <a:gd name="T2" fmla="*/ 2271713 w 21600"/>
                  <a:gd name="T3" fmla="*/ 3620294 h 21600"/>
                  <a:gd name="T4" fmla="*/ 2271713 w 21600"/>
                  <a:gd name="T5" fmla="*/ 3620294 h 21600"/>
                  <a:gd name="T6" fmla="*/ 2271713 w 21600"/>
                  <a:gd name="T7" fmla="*/ 3620294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 cmpd="sng">
                <a:solidFill>
                  <a:srgbClr val="53585F"/>
                </a:solidFill>
                <a:prstDash val="solid"/>
                <a:miter lim="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0" name="Freeform: Shape 8"/>
              <p:cNvSpPr>
                <a:spLocks/>
              </p:cNvSpPr>
              <p:nvPr/>
            </p:nvSpPr>
            <p:spPr bwMode="auto">
              <a:xfrm>
                <a:off x="551512" y="3218869"/>
                <a:ext cx="1266216" cy="835702"/>
              </a:xfrm>
              <a:custGeom>
                <a:avLst/>
                <a:gdLst>
                  <a:gd name="T0" fmla="*/ 1587500 w 21600"/>
                  <a:gd name="T1" fmla="*/ 1047750 h 21600"/>
                  <a:gd name="T2" fmla="*/ 1587500 w 21600"/>
                  <a:gd name="T3" fmla="*/ 1047750 h 21600"/>
                  <a:gd name="T4" fmla="*/ 1587500 w 21600"/>
                  <a:gd name="T5" fmla="*/ 1047750 h 21600"/>
                  <a:gd name="T6" fmla="*/ 1587500 w 21600"/>
                  <a:gd name="T7" fmla="*/ 104775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12216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1" name="Freeform: Shape 9"/>
              <p:cNvSpPr>
                <a:spLocks/>
              </p:cNvSpPr>
              <p:nvPr/>
            </p:nvSpPr>
            <p:spPr bwMode="auto">
              <a:xfrm flipH="1">
                <a:off x="554044" y="2861796"/>
                <a:ext cx="1811956" cy="1195941"/>
              </a:xfrm>
              <a:custGeom>
                <a:avLst/>
                <a:gdLst>
                  <a:gd name="T0" fmla="*/ 2271713 w 21600"/>
                  <a:gd name="T1" fmla="*/ 1499394 h 21600"/>
                  <a:gd name="T2" fmla="*/ 2271713 w 21600"/>
                  <a:gd name="T3" fmla="*/ 1499394 h 21600"/>
                  <a:gd name="T4" fmla="*/ 2271713 w 21600"/>
                  <a:gd name="T5" fmla="*/ 1499394 h 21600"/>
                  <a:gd name="T6" fmla="*/ 2271713 w 21600"/>
                  <a:gd name="T7" fmla="*/ 1499394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1221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2" name="Freeform: Shape 14"/>
              <p:cNvSpPr>
                <a:spLocks/>
              </p:cNvSpPr>
              <p:nvPr/>
            </p:nvSpPr>
            <p:spPr bwMode="auto">
              <a:xfrm>
                <a:off x="716122" y="1748408"/>
                <a:ext cx="1487169" cy="113983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rmAutofit lnSpcReduction="10000"/>
              </a:bodyPr>
              <a:lstStyle/>
              <a:p>
                <a:pPr algn="l">
                  <a:lnSpc>
                    <a:spcPct val="120000"/>
                  </a:lnSpc>
                  <a:buClr>
                    <a:srgbClr val="FFFFFF"/>
                  </a:buClr>
                  <a:buSzPct val="27000"/>
                  <a:defRPr/>
                </a:pPr>
                <a:r>
                  <a:rPr lang="zh-CN" altLang="en-US" sz="1051" dirty="0">
                    <a:solidFill>
                      <a:srgbClr val="4D4E4C"/>
                    </a:solidFill>
                    <a:cs typeface="+mn-ea"/>
                    <a:sym typeface="+mn-lt"/>
                  </a:rPr>
                  <a:t>此部分内容作为文字排版占位显示（建议使用主题字体）</a:t>
                </a:r>
                <a:br>
                  <a:rPr lang="zh-CN" altLang="en-US" sz="1051" dirty="0">
                    <a:solidFill>
                      <a:srgbClr val="4D4E4C"/>
                    </a:solidFill>
                    <a:cs typeface="+mn-ea"/>
                    <a:sym typeface="+mn-lt"/>
                  </a:rPr>
                </a:br>
                <a:r>
                  <a:rPr lang="zh-CN" altLang="en-US" sz="1051" dirty="0">
                    <a:solidFill>
                      <a:srgbClr val="4D4E4C"/>
                    </a:solidFill>
                    <a:cs typeface="+mn-ea"/>
                    <a:sym typeface="+mn-lt"/>
                  </a:rPr>
                  <a:t>如需更改请在（设置形状格式）菜单下（文本选项）中调整。</a:t>
                </a:r>
              </a:p>
            </p:txBody>
          </p:sp>
          <p:sp>
            <p:nvSpPr>
              <p:cNvPr id="20" name="Freeform: Shape 34"/>
              <p:cNvSpPr>
                <a:spLocks/>
              </p:cNvSpPr>
              <p:nvPr/>
            </p:nvSpPr>
            <p:spPr bwMode="auto">
              <a:xfrm>
                <a:off x="697127" y="3679138"/>
                <a:ext cx="1506165" cy="2431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>
                <a:normAutofit fontScale="92500" lnSpcReduction="10000"/>
              </a:bodyPr>
              <a:lstStyle/>
              <a:p>
                <a:pPr defTabSz="584141">
                  <a:defRPr/>
                </a:pPr>
                <a:r>
                  <a:rPr lang="zh-CN" altLang="en-US" b="1">
                    <a:solidFill>
                      <a:srgbClr val="FFFFFF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24" name="Freeform: Shape 38"/>
              <p:cNvSpPr>
                <a:spLocks/>
              </p:cNvSpPr>
              <p:nvPr/>
            </p:nvSpPr>
            <p:spPr bwMode="auto">
              <a:xfrm>
                <a:off x="833878" y="1483520"/>
                <a:ext cx="1155650" cy="2431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>
                <a:normAutofit fontScale="55000" lnSpcReduction="20000"/>
              </a:bodyPr>
              <a:lstStyle/>
              <a:p>
                <a:pPr defTabSz="584141">
                  <a:defRPr/>
                </a:pPr>
                <a:r>
                  <a:rPr lang="en-US" sz="3200" b="1" dirty="0">
                    <a:solidFill>
                      <a:srgbClr val="4D4E4C"/>
                    </a:solidFill>
                    <a:cs typeface="+mn-ea"/>
                    <a:sym typeface="+mn-lt"/>
                  </a:rPr>
                  <a:t>125,000</a:t>
                </a: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2631273" y="1170131"/>
              <a:ext cx="1814488" cy="2887606"/>
              <a:chOff x="2631273" y="1170131"/>
              <a:chExt cx="1814488" cy="2887606"/>
            </a:xfrm>
          </p:grpSpPr>
          <p:sp>
            <p:nvSpPr>
              <p:cNvPr id="7" name="Freeform: Shape 5"/>
              <p:cNvSpPr>
                <a:spLocks/>
              </p:cNvSpPr>
              <p:nvPr/>
            </p:nvSpPr>
            <p:spPr bwMode="auto">
              <a:xfrm>
                <a:off x="2633805" y="1170131"/>
                <a:ext cx="1811956" cy="2887605"/>
              </a:xfrm>
              <a:custGeom>
                <a:avLst/>
                <a:gdLst>
                  <a:gd name="T0" fmla="*/ 2271713 w 21600"/>
                  <a:gd name="T1" fmla="*/ 3620294 h 21600"/>
                  <a:gd name="T2" fmla="*/ 2271713 w 21600"/>
                  <a:gd name="T3" fmla="*/ 3620294 h 21600"/>
                  <a:gd name="T4" fmla="*/ 2271713 w 21600"/>
                  <a:gd name="T5" fmla="*/ 3620294 h 21600"/>
                  <a:gd name="T6" fmla="*/ 2271713 w 21600"/>
                  <a:gd name="T7" fmla="*/ 3620294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 cmpd="sng">
                <a:solidFill>
                  <a:srgbClr val="53585F"/>
                </a:solidFill>
                <a:prstDash val="solid"/>
                <a:miter lim="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8" name="Freeform: Shape 6"/>
              <p:cNvSpPr>
                <a:spLocks/>
              </p:cNvSpPr>
              <p:nvPr/>
            </p:nvSpPr>
            <p:spPr bwMode="auto">
              <a:xfrm>
                <a:off x="2631273" y="3218869"/>
                <a:ext cx="1266216" cy="835702"/>
              </a:xfrm>
              <a:custGeom>
                <a:avLst/>
                <a:gdLst>
                  <a:gd name="T0" fmla="*/ 1587500 w 21600"/>
                  <a:gd name="T1" fmla="*/ 1047750 h 21600"/>
                  <a:gd name="T2" fmla="*/ 1587500 w 21600"/>
                  <a:gd name="T3" fmla="*/ 1047750 h 21600"/>
                  <a:gd name="T4" fmla="*/ 1587500 w 21600"/>
                  <a:gd name="T5" fmla="*/ 1047750 h 21600"/>
                  <a:gd name="T6" fmla="*/ 1587500 w 21600"/>
                  <a:gd name="T7" fmla="*/ 104775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12216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3" name="Freeform: Shape 15"/>
              <p:cNvSpPr>
                <a:spLocks/>
              </p:cNvSpPr>
              <p:nvPr/>
            </p:nvSpPr>
            <p:spPr bwMode="auto">
              <a:xfrm flipH="1">
                <a:off x="2633805" y="2861796"/>
                <a:ext cx="1811956" cy="1195941"/>
              </a:xfrm>
              <a:custGeom>
                <a:avLst/>
                <a:gdLst>
                  <a:gd name="T0" fmla="*/ 2271713 w 21600"/>
                  <a:gd name="T1" fmla="*/ 1499394 h 21600"/>
                  <a:gd name="T2" fmla="*/ 2271713 w 21600"/>
                  <a:gd name="T3" fmla="*/ 1499394 h 21600"/>
                  <a:gd name="T4" fmla="*/ 2271713 w 21600"/>
                  <a:gd name="T5" fmla="*/ 1499394 h 21600"/>
                  <a:gd name="T6" fmla="*/ 2271713 w 21600"/>
                  <a:gd name="T7" fmla="*/ 1499394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1221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4" name="Freeform: Shape 20"/>
              <p:cNvSpPr>
                <a:spLocks/>
              </p:cNvSpPr>
              <p:nvPr/>
            </p:nvSpPr>
            <p:spPr bwMode="auto">
              <a:xfrm>
                <a:off x="2795881" y="1748408"/>
                <a:ext cx="1487169" cy="113983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rmAutofit lnSpcReduction="10000"/>
              </a:bodyPr>
              <a:lstStyle/>
              <a:p>
                <a:pPr algn="l">
                  <a:lnSpc>
                    <a:spcPct val="120000"/>
                  </a:lnSpc>
                  <a:buClr>
                    <a:srgbClr val="FFFFFF"/>
                  </a:buClr>
                  <a:buSzPct val="27000"/>
                  <a:defRPr/>
                </a:pPr>
                <a:r>
                  <a:rPr lang="zh-CN" altLang="en-US" sz="1051" dirty="0">
                    <a:solidFill>
                      <a:srgbClr val="4D4E4C"/>
                    </a:solidFill>
                    <a:cs typeface="+mn-ea"/>
                    <a:sym typeface="+mn-lt"/>
                  </a:rPr>
                  <a:t>此部分内容作为文字排版占位显示（建议使用主题字体）</a:t>
                </a:r>
                <a:br>
                  <a:rPr lang="zh-CN" altLang="en-US" sz="1051" dirty="0">
                    <a:solidFill>
                      <a:srgbClr val="4D4E4C"/>
                    </a:solidFill>
                    <a:cs typeface="+mn-ea"/>
                    <a:sym typeface="+mn-lt"/>
                  </a:rPr>
                </a:br>
                <a:r>
                  <a:rPr lang="zh-CN" altLang="en-US" sz="1051" dirty="0">
                    <a:solidFill>
                      <a:srgbClr val="4D4E4C"/>
                    </a:solidFill>
                    <a:cs typeface="+mn-ea"/>
                    <a:sym typeface="+mn-lt"/>
                  </a:rPr>
                  <a:t>如需更改请在（设置形状格式）菜单下（文本选项）中调整。</a:t>
                </a:r>
              </a:p>
            </p:txBody>
          </p:sp>
          <p:sp>
            <p:nvSpPr>
              <p:cNvPr id="21" name="Freeform: Shape 35"/>
              <p:cNvSpPr>
                <a:spLocks/>
              </p:cNvSpPr>
              <p:nvPr/>
            </p:nvSpPr>
            <p:spPr bwMode="auto">
              <a:xfrm>
                <a:off x="2795881" y="3679138"/>
                <a:ext cx="1502367" cy="2431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>
                <a:normAutofit fontScale="92500" lnSpcReduction="10000"/>
              </a:bodyPr>
              <a:lstStyle/>
              <a:p>
                <a:pPr defTabSz="584141">
                  <a:defRPr/>
                </a:pPr>
                <a:r>
                  <a:rPr lang="zh-CN" altLang="en-US" b="1">
                    <a:solidFill>
                      <a:srgbClr val="FFFFFF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25" name="Freeform: Shape 39"/>
              <p:cNvSpPr>
                <a:spLocks/>
              </p:cNvSpPr>
              <p:nvPr/>
            </p:nvSpPr>
            <p:spPr bwMode="auto">
              <a:xfrm>
                <a:off x="2914271" y="1483520"/>
                <a:ext cx="1131111" cy="2431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>
                <a:normAutofit fontScale="55000" lnSpcReduction="20000"/>
              </a:bodyPr>
              <a:lstStyle/>
              <a:p>
                <a:pPr defTabSz="584141">
                  <a:defRPr/>
                </a:pPr>
                <a:r>
                  <a:rPr lang="en-US" sz="3200" b="1">
                    <a:solidFill>
                      <a:srgbClr val="4D4E4C"/>
                    </a:solidFill>
                    <a:cs typeface="+mn-ea"/>
                    <a:sym typeface="+mn-lt"/>
                  </a:rPr>
                  <a:t>150,000</a:t>
                </a: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4711033" y="1170131"/>
              <a:ext cx="1814488" cy="2890138"/>
              <a:chOff x="4711033" y="1170131"/>
              <a:chExt cx="1814488" cy="2890138"/>
            </a:xfrm>
          </p:grpSpPr>
          <p:sp>
            <p:nvSpPr>
              <p:cNvPr id="5" name="Freeform: Shape 3"/>
              <p:cNvSpPr>
                <a:spLocks/>
              </p:cNvSpPr>
              <p:nvPr/>
            </p:nvSpPr>
            <p:spPr bwMode="auto">
              <a:xfrm>
                <a:off x="4713565" y="1170131"/>
                <a:ext cx="1811956" cy="2887605"/>
              </a:xfrm>
              <a:custGeom>
                <a:avLst/>
                <a:gdLst>
                  <a:gd name="T0" fmla="*/ 2271713 w 21600"/>
                  <a:gd name="T1" fmla="*/ 3620294 h 21600"/>
                  <a:gd name="T2" fmla="*/ 2271713 w 21600"/>
                  <a:gd name="T3" fmla="*/ 3620294 h 21600"/>
                  <a:gd name="T4" fmla="*/ 2271713 w 21600"/>
                  <a:gd name="T5" fmla="*/ 3620294 h 21600"/>
                  <a:gd name="T6" fmla="*/ 2271713 w 21600"/>
                  <a:gd name="T7" fmla="*/ 3620294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 cmpd="sng">
                <a:solidFill>
                  <a:srgbClr val="53585F"/>
                </a:solidFill>
                <a:prstDash val="solid"/>
                <a:miter lim="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6" name="Freeform: Shape 4"/>
              <p:cNvSpPr>
                <a:spLocks/>
              </p:cNvSpPr>
              <p:nvPr/>
            </p:nvSpPr>
            <p:spPr bwMode="auto">
              <a:xfrm>
                <a:off x="4711033" y="3218869"/>
                <a:ext cx="1266216" cy="835702"/>
              </a:xfrm>
              <a:custGeom>
                <a:avLst/>
                <a:gdLst>
                  <a:gd name="T0" fmla="*/ 1587500 w 21600"/>
                  <a:gd name="T1" fmla="*/ 1047750 h 21600"/>
                  <a:gd name="T2" fmla="*/ 1587500 w 21600"/>
                  <a:gd name="T3" fmla="*/ 1047750 h 21600"/>
                  <a:gd name="T4" fmla="*/ 1587500 w 21600"/>
                  <a:gd name="T5" fmla="*/ 1047750 h 21600"/>
                  <a:gd name="T6" fmla="*/ 1587500 w 21600"/>
                  <a:gd name="T7" fmla="*/ 104775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12216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5" name="Freeform: Shape 21"/>
              <p:cNvSpPr>
                <a:spLocks/>
              </p:cNvSpPr>
              <p:nvPr/>
            </p:nvSpPr>
            <p:spPr bwMode="auto">
              <a:xfrm flipH="1">
                <a:off x="4713565" y="2864328"/>
                <a:ext cx="1811956" cy="1195941"/>
              </a:xfrm>
              <a:custGeom>
                <a:avLst/>
                <a:gdLst>
                  <a:gd name="T0" fmla="*/ 2271713 w 21600"/>
                  <a:gd name="T1" fmla="*/ 1499394 h 21600"/>
                  <a:gd name="T2" fmla="*/ 2271713 w 21600"/>
                  <a:gd name="T3" fmla="*/ 1499394 h 21600"/>
                  <a:gd name="T4" fmla="*/ 2271713 w 21600"/>
                  <a:gd name="T5" fmla="*/ 1499394 h 21600"/>
                  <a:gd name="T6" fmla="*/ 2271713 w 21600"/>
                  <a:gd name="T7" fmla="*/ 1499394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1221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6" name="Freeform: Shape 26"/>
              <p:cNvSpPr>
                <a:spLocks/>
              </p:cNvSpPr>
              <p:nvPr/>
            </p:nvSpPr>
            <p:spPr bwMode="auto">
              <a:xfrm>
                <a:off x="4875643" y="1748408"/>
                <a:ext cx="1487169" cy="113983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rmAutofit lnSpcReduction="10000"/>
              </a:bodyPr>
              <a:lstStyle/>
              <a:p>
                <a:pPr algn="l">
                  <a:lnSpc>
                    <a:spcPct val="120000"/>
                  </a:lnSpc>
                  <a:buClr>
                    <a:srgbClr val="FFFFFF"/>
                  </a:buClr>
                  <a:buSzPct val="27000"/>
                  <a:defRPr/>
                </a:pPr>
                <a:r>
                  <a:rPr lang="zh-CN" altLang="en-US" sz="1051">
                    <a:solidFill>
                      <a:srgbClr val="4D4E4C"/>
                    </a:solidFill>
                    <a:cs typeface="+mn-ea"/>
                    <a:sym typeface="+mn-lt"/>
                  </a:rPr>
                  <a:t>此部分内容作为文字排版占位显示（建议使用主题字体）</a:t>
                </a:r>
                <a:br>
                  <a:rPr lang="zh-CN" altLang="en-US" sz="1051">
                    <a:solidFill>
                      <a:srgbClr val="4D4E4C"/>
                    </a:solidFill>
                    <a:cs typeface="+mn-ea"/>
                    <a:sym typeface="+mn-lt"/>
                  </a:rPr>
                </a:br>
                <a:r>
                  <a:rPr lang="zh-CN" altLang="en-US" sz="1051">
                    <a:solidFill>
                      <a:srgbClr val="4D4E4C"/>
                    </a:solidFill>
                    <a:cs typeface="+mn-ea"/>
                    <a:sym typeface="+mn-lt"/>
                  </a:rPr>
                  <a:t>如需更改请在（设置形状格式）菜单下（文本选项）中调整。</a:t>
                </a:r>
              </a:p>
            </p:txBody>
          </p:sp>
          <p:sp>
            <p:nvSpPr>
              <p:cNvPr id="22" name="Freeform: Shape 36"/>
              <p:cNvSpPr>
                <a:spLocks/>
              </p:cNvSpPr>
              <p:nvPr/>
            </p:nvSpPr>
            <p:spPr bwMode="auto">
              <a:xfrm>
                <a:off x="4845886" y="3679138"/>
                <a:ext cx="1662543" cy="2431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>
                <a:normAutofit fontScale="92500" lnSpcReduction="10000"/>
              </a:bodyPr>
              <a:lstStyle/>
              <a:p>
                <a:pPr defTabSz="584141">
                  <a:defRPr/>
                </a:pPr>
                <a:r>
                  <a:rPr lang="zh-CN" altLang="en-US" b="1">
                    <a:solidFill>
                      <a:srgbClr val="FFFFFF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26" name="Freeform: Shape 40"/>
              <p:cNvSpPr>
                <a:spLocks/>
              </p:cNvSpPr>
              <p:nvPr/>
            </p:nvSpPr>
            <p:spPr bwMode="auto">
              <a:xfrm>
                <a:off x="4994032" y="1483520"/>
                <a:ext cx="1163096" cy="2431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>
                <a:normAutofit fontScale="55000" lnSpcReduction="20000"/>
              </a:bodyPr>
              <a:lstStyle/>
              <a:p>
                <a:pPr defTabSz="584141">
                  <a:defRPr/>
                </a:pPr>
                <a:r>
                  <a:rPr lang="en-US" sz="3200" b="1">
                    <a:solidFill>
                      <a:srgbClr val="4D4E4C"/>
                    </a:solidFill>
                    <a:cs typeface="+mn-ea"/>
                    <a:sym typeface="+mn-lt"/>
                  </a:rPr>
                  <a:t>170,000</a:t>
                </a: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6790793" y="1167599"/>
              <a:ext cx="1813855" cy="2890138"/>
              <a:chOff x="6790793" y="1167599"/>
              <a:chExt cx="1813855" cy="2890138"/>
            </a:xfrm>
          </p:grpSpPr>
          <p:sp>
            <p:nvSpPr>
              <p:cNvPr id="4" name="Freeform: Shape 2"/>
              <p:cNvSpPr>
                <a:spLocks/>
              </p:cNvSpPr>
              <p:nvPr/>
            </p:nvSpPr>
            <p:spPr bwMode="auto">
              <a:xfrm>
                <a:off x="6790793" y="3221401"/>
                <a:ext cx="1266216" cy="836335"/>
              </a:xfrm>
              <a:custGeom>
                <a:avLst/>
                <a:gdLst>
                  <a:gd name="T0" fmla="*/ 1587500 w 21600"/>
                  <a:gd name="T1" fmla="*/ 1048544 h 21600"/>
                  <a:gd name="T2" fmla="*/ 1587500 w 21600"/>
                  <a:gd name="T3" fmla="*/ 1048544 h 21600"/>
                  <a:gd name="T4" fmla="*/ 1587500 w 21600"/>
                  <a:gd name="T5" fmla="*/ 1048544 h 21600"/>
                  <a:gd name="T6" fmla="*/ 1587500 w 21600"/>
                  <a:gd name="T7" fmla="*/ 1048544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12216"/>
                    </a:lnTo>
                    <a:lnTo>
                      <a:pt x="21599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7" name="Freeform: Shape 27"/>
              <p:cNvSpPr>
                <a:spLocks/>
              </p:cNvSpPr>
              <p:nvPr/>
            </p:nvSpPr>
            <p:spPr bwMode="auto">
              <a:xfrm>
                <a:off x="6793326" y="1167599"/>
                <a:ext cx="1811322" cy="2886972"/>
              </a:xfrm>
              <a:custGeom>
                <a:avLst/>
                <a:gdLst>
                  <a:gd name="T0" fmla="*/ 2270919 w 21600"/>
                  <a:gd name="T1" fmla="*/ 3619500 h 21600"/>
                  <a:gd name="T2" fmla="*/ 2270919 w 21600"/>
                  <a:gd name="T3" fmla="*/ 3619500 h 21600"/>
                  <a:gd name="T4" fmla="*/ 2270919 w 21600"/>
                  <a:gd name="T5" fmla="*/ 3619500 h 21600"/>
                  <a:gd name="T6" fmla="*/ 2270919 w 21600"/>
                  <a:gd name="T7" fmla="*/ 361950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 cmpd="sng">
                <a:solidFill>
                  <a:srgbClr val="53585F"/>
                </a:solidFill>
                <a:prstDash val="solid"/>
                <a:miter lim="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8" name="Freeform: Shape 28"/>
              <p:cNvSpPr>
                <a:spLocks/>
              </p:cNvSpPr>
              <p:nvPr/>
            </p:nvSpPr>
            <p:spPr bwMode="auto">
              <a:xfrm flipH="1">
                <a:off x="6792692" y="2861796"/>
                <a:ext cx="1811956" cy="1195941"/>
              </a:xfrm>
              <a:custGeom>
                <a:avLst/>
                <a:gdLst>
                  <a:gd name="T0" fmla="*/ 2271713 w 21600"/>
                  <a:gd name="T1" fmla="*/ 1499394 h 21600"/>
                  <a:gd name="T2" fmla="*/ 2271713 w 21600"/>
                  <a:gd name="T3" fmla="*/ 1499394 h 21600"/>
                  <a:gd name="T4" fmla="*/ 2271713 w 21600"/>
                  <a:gd name="T5" fmla="*/ 1499394 h 21600"/>
                  <a:gd name="T6" fmla="*/ 2271713 w 21600"/>
                  <a:gd name="T7" fmla="*/ 1499394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12216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9" name="Freeform: Shape 33"/>
              <p:cNvSpPr>
                <a:spLocks/>
              </p:cNvSpPr>
              <p:nvPr/>
            </p:nvSpPr>
            <p:spPr bwMode="auto">
              <a:xfrm>
                <a:off x="6955403" y="1748408"/>
                <a:ext cx="1487169" cy="113983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599"/>
                    </a:lnTo>
                    <a:lnTo>
                      <a:pt x="0" y="21599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square" lIns="0" tIns="0" rIns="0" bIns="0" anchor="ctr">
                <a:normAutofit lnSpcReduction="10000"/>
              </a:bodyPr>
              <a:lstStyle/>
              <a:p>
                <a:pPr algn="l">
                  <a:lnSpc>
                    <a:spcPct val="120000"/>
                  </a:lnSpc>
                  <a:buClr>
                    <a:srgbClr val="FFFFFF"/>
                  </a:buClr>
                  <a:buSzPct val="27000"/>
                  <a:defRPr/>
                </a:pPr>
                <a:r>
                  <a:rPr lang="zh-CN" altLang="en-US" sz="1051">
                    <a:solidFill>
                      <a:srgbClr val="4D4E4C"/>
                    </a:solidFill>
                    <a:cs typeface="+mn-ea"/>
                    <a:sym typeface="+mn-lt"/>
                  </a:rPr>
                  <a:t>此部分内容作为文字排版占位显示（建议使用主题字体）</a:t>
                </a:r>
                <a:br>
                  <a:rPr lang="zh-CN" altLang="en-US" sz="1051">
                    <a:solidFill>
                      <a:srgbClr val="4D4E4C"/>
                    </a:solidFill>
                    <a:cs typeface="+mn-ea"/>
                    <a:sym typeface="+mn-lt"/>
                  </a:rPr>
                </a:br>
                <a:r>
                  <a:rPr lang="zh-CN" altLang="en-US" sz="1051">
                    <a:solidFill>
                      <a:srgbClr val="4D4E4C"/>
                    </a:solidFill>
                    <a:cs typeface="+mn-ea"/>
                    <a:sym typeface="+mn-lt"/>
                  </a:rPr>
                  <a:t>如需更改请在（设置形状格式）菜单下（文本选项）中调整。</a:t>
                </a:r>
              </a:p>
            </p:txBody>
          </p:sp>
          <p:sp>
            <p:nvSpPr>
              <p:cNvPr id="23" name="Freeform: Shape 37"/>
              <p:cNvSpPr>
                <a:spLocks/>
              </p:cNvSpPr>
              <p:nvPr/>
            </p:nvSpPr>
            <p:spPr bwMode="auto">
              <a:xfrm>
                <a:off x="6940840" y="3679138"/>
                <a:ext cx="1381443" cy="2431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599" y="0"/>
                    </a:lnTo>
                    <a:lnTo>
                      <a:pt x="21599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>
                <a:normAutofit fontScale="92500" lnSpcReduction="10000"/>
              </a:bodyPr>
              <a:lstStyle/>
              <a:p>
                <a:pPr defTabSz="584141">
                  <a:defRPr/>
                </a:pPr>
                <a:r>
                  <a:rPr lang="zh-CN" altLang="en-US" b="1">
                    <a:solidFill>
                      <a:srgbClr val="FFFFFF"/>
                    </a:solidFill>
                    <a:cs typeface="+mn-ea"/>
                    <a:sym typeface="+mn-lt"/>
                  </a:rPr>
                  <a:t>标题文本预设</a:t>
                </a:r>
              </a:p>
            </p:txBody>
          </p:sp>
          <p:sp>
            <p:nvSpPr>
              <p:cNvPr id="27" name="Freeform: Shape 41"/>
              <p:cNvSpPr>
                <a:spLocks/>
              </p:cNvSpPr>
              <p:nvPr/>
            </p:nvSpPr>
            <p:spPr bwMode="auto">
              <a:xfrm>
                <a:off x="7073792" y="1483520"/>
                <a:ext cx="1250389" cy="2431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0" tIns="0" rIns="0" bIns="0" anchor="ctr">
                <a:normAutofit fontScale="55000" lnSpcReduction="20000"/>
              </a:bodyPr>
              <a:lstStyle/>
              <a:p>
                <a:pPr defTabSz="584141">
                  <a:defRPr/>
                </a:pPr>
                <a:r>
                  <a:rPr lang="en-US" sz="3200" b="1">
                    <a:solidFill>
                      <a:srgbClr val="4D4E4C"/>
                    </a:solidFill>
                    <a:cs typeface="+mn-ea"/>
                    <a:sym typeface="+mn-lt"/>
                  </a:rPr>
                  <a:t>180,000</a:t>
                </a:r>
              </a:p>
            </p:txBody>
          </p:sp>
        </p:grpSp>
      </p:grpSp>
      <p:sp>
        <p:nvSpPr>
          <p:cNvPr id="38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8624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664438 -0.015473 L 0 0 E" pathEditMode="relative" ptsTypes="">
                                      <p:cBhvr>
                                        <p:cTn id="9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37"/>
                                        </p:tgtEl>
                                      </p:cBhvr>
                                      <p:by x="150000" y="150000"/>
                                      <p:from x="5365" y="14936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aibenben\Desktop\sz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7534"/>
            <a:ext cx="8315762" cy="4170818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48"/>
          <p:cNvSpPr txBox="1"/>
          <p:nvPr/>
        </p:nvSpPr>
        <p:spPr>
          <a:xfrm>
            <a:off x="1979712" y="1762239"/>
            <a:ext cx="4176464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4000" b="1" spc="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Development View</a:t>
            </a:r>
            <a:endParaRPr lang="en-GB" altLang="zh-CN" sz="4000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2" name="TextBox 48"/>
          <p:cNvSpPr txBox="1"/>
          <p:nvPr/>
        </p:nvSpPr>
        <p:spPr>
          <a:xfrm>
            <a:off x="827584" y="1823794"/>
            <a:ext cx="1152128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Semibold" pitchFamily="34" charset="0"/>
                <a:ea typeface="Open Sans Semibold" pitchFamily="34" charset="0"/>
                <a:cs typeface="Open Sans Semibold" pitchFamily="34" charset="0"/>
                <a:sym typeface="+mn-lt"/>
              </a:rPr>
              <a:t>01</a:t>
            </a:r>
            <a:endParaRPr lang="en-GB" altLang="zh-CN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Semibold" pitchFamily="34" charset="0"/>
              <a:ea typeface="Open Sans Semibold" pitchFamily="34" charset="0"/>
              <a:cs typeface="Open Sans Semibold" pitchFamily="34" charset="0"/>
              <a:sym typeface="+mn-lt"/>
            </a:endParaRPr>
          </a:p>
        </p:txBody>
      </p:sp>
      <p:pic>
        <p:nvPicPr>
          <p:cNvPr id="8" name="图片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155630"/>
            <a:ext cx="2898839" cy="471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4145891"/>
      </p:ext>
    </p:extLst>
  </p:cSld>
  <p:clrMapOvr>
    <a:masterClrMapping/>
  </p:clrMapOvr>
  <p:transition spd="slow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1800" dirty="0" smtClean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Module Structure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9200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aibenben\Desktop\sz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7534"/>
            <a:ext cx="8315762" cy="4170818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48"/>
          <p:cNvSpPr txBox="1"/>
          <p:nvPr/>
        </p:nvSpPr>
        <p:spPr>
          <a:xfrm>
            <a:off x="2123728" y="1762239"/>
            <a:ext cx="4176464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4000" b="1" spc="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Functional View</a:t>
            </a:r>
            <a:endParaRPr lang="zh-CN" altLang="en-US" sz="4000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2" name="TextBox 48"/>
          <p:cNvSpPr txBox="1"/>
          <p:nvPr/>
        </p:nvSpPr>
        <p:spPr>
          <a:xfrm>
            <a:off x="755576" y="1823794"/>
            <a:ext cx="1152128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Semibold" pitchFamily="34" charset="0"/>
                <a:ea typeface="Open Sans Semibold" pitchFamily="34" charset="0"/>
                <a:cs typeface="Open Sans Semibold" pitchFamily="34" charset="0"/>
                <a:sym typeface="+mn-lt"/>
              </a:rPr>
              <a:t>02</a:t>
            </a:r>
            <a:endParaRPr lang="en-GB" altLang="zh-CN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Semibold" pitchFamily="34" charset="0"/>
              <a:ea typeface="Open Sans Semibold" pitchFamily="34" charset="0"/>
              <a:cs typeface="Open Sans Semibold" pitchFamily="34" charset="0"/>
              <a:sym typeface="+mn-lt"/>
            </a:endParaRPr>
          </a:p>
        </p:txBody>
      </p:sp>
      <p:pic>
        <p:nvPicPr>
          <p:cNvPr id="8" name="图片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155630"/>
            <a:ext cx="2898839" cy="471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0508417"/>
      </p:ext>
    </p:extLst>
  </p:cSld>
  <p:clrMapOvr>
    <a:masterClrMapping/>
  </p:clrMapOvr>
  <p:transition spd="slow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aibenben\Desktop\sz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7534"/>
            <a:ext cx="8315762" cy="4170818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48"/>
          <p:cNvSpPr txBox="1"/>
          <p:nvPr/>
        </p:nvSpPr>
        <p:spPr>
          <a:xfrm>
            <a:off x="2069649" y="1767988"/>
            <a:ext cx="4176464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4000" b="1" spc="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Evolution Perspective</a:t>
            </a:r>
            <a:endParaRPr lang="zh-CN" altLang="en-US" sz="4000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2" name="TextBox 48"/>
          <p:cNvSpPr txBox="1"/>
          <p:nvPr/>
        </p:nvSpPr>
        <p:spPr>
          <a:xfrm>
            <a:off x="755576" y="1823794"/>
            <a:ext cx="1152128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Semibold" pitchFamily="34" charset="0"/>
                <a:ea typeface="Open Sans Semibold" pitchFamily="34" charset="0"/>
                <a:cs typeface="Open Sans Semibold" pitchFamily="34" charset="0"/>
                <a:sym typeface="+mn-lt"/>
              </a:rPr>
              <a:t>03</a:t>
            </a:r>
            <a:endParaRPr lang="en-GB" altLang="zh-CN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Semibold" pitchFamily="34" charset="0"/>
              <a:ea typeface="Open Sans Semibold" pitchFamily="34" charset="0"/>
              <a:cs typeface="Open Sans Semibold" pitchFamily="34" charset="0"/>
              <a:sym typeface="+mn-lt"/>
            </a:endParaRPr>
          </a:p>
        </p:txBody>
      </p:sp>
      <p:pic>
        <p:nvPicPr>
          <p:cNvPr id="8" name="图片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155630"/>
            <a:ext cx="2898839" cy="471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0268979"/>
      </p:ext>
    </p:extLst>
  </p:cSld>
  <p:clrMapOvr>
    <a:masterClrMapping/>
  </p:clrMapOvr>
  <p:transition spd="slow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Maibenben\Desktop\sz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7534"/>
            <a:ext cx="8315762" cy="4170818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48"/>
          <p:cNvSpPr txBox="1"/>
          <p:nvPr/>
        </p:nvSpPr>
        <p:spPr>
          <a:xfrm>
            <a:off x="1979712" y="1762239"/>
            <a:ext cx="4176464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4000" b="1" spc="3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Technical Debt</a:t>
            </a:r>
            <a:endParaRPr lang="zh-CN" altLang="en-US" sz="4000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22" name="TextBox 48"/>
          <p:cNvSpPr txBox="1"/>
          <p:nvPr/>
        </p:nvSpPr>
        <p:spPr>
          <a:xfrm>
            <a:off x="755576" y="1823794"/>
            <a:ext cx="1152128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Semibold" pitchFamily="34" charset="0"/>
                <a:ea typeface="Open Sans Semibold" pitchFamily="34" charset="0"/>
                <a:cs typeface="Open Sans Semibold" pitchFamily="34" charset="0"/>
                <a:sym typeface="+mn-lt"/>
              </a:rPr>
              <a:t>04</a:t>
            </a:r>
            <a:endParaRPr lang="en-GB" altLang="zh-CN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 Semibold" pitchFamily="34" charset="0"/>
              <a:ea typeface="Open Sans Semibold" pitchFamily="34" charset="0"/>
              <a:cs typeface="Open Sans Semibold" pitchFamily="34" charset="0"/>
              <a:sym typeface="+mn-lt"/>
            </a:endParaRPr>
          </a:p>
        </p:txBody>
      </p:sp>
      <p:pic>
        <p:nvPicPr>
          <p:cNvPr id="8" name="图片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155630"/>
            <a:ext cx="2898839" cy="471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4527370"/>
      </p:ext>
    </p:extLst>
  </p:cSld>
  <p:clrMapOvr>
    <a:masterClrMapping/>
  </p:clrMapOvr>
  <p:transition spd="slow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Maibenben\Desktop\cf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7534"/>
            <a:ext cx="9144000" cy="36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7">
            <a:extLst>
              <a:ext uri="{FF2B5EF4-FFF2-40B4-BE49-F238E27FC236}">
                <a16:creationId xmlns:a16="http://schemas.microsoft.com/office/drawing/2014/main" xmlns="" id="{E95372A0-B73E-4EBE-B99C-0E8B04BDD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8781" y="2083998"/>
            <a:ext cx="5622719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b="1" spc="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Thanks</a:t>
            </a:r>
            <a:endParaRPr lang="zh-CN" altLang="en-US" sz="4400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grpSp>
        <p:nvGrpSpPr>
          <p:cNvPr id="11" name="组合 2047"/>
          <p:cNvGrpSpPr/>
          <p:nvPr/>
        </p:nvGrpSpPr>
        <p:grpSpPr>
          <a:xfrm>
            <a:off x="2483768" y="4443958"/>
            <a:ext cx="3944148" cy="361746"/>
            <a:chOff x="2448186" y="4443958"/>
            <a:chExt cx="3209249" cy="361746"/>
          </a:xfrm>
        </p:grpSpPr>
        <p:sp>
          <p:nvSpPr>
            <p:cNvPr id="12" name="Rectangle 4">
              <a:extLst>
                <a:ext uri="{FF2B5EF4-FFF2-40B4-BE49-F238E27FC236}">
                  <a16:creationId xmlns:a16="http://schemas.microsoft.com/office/drawing/2014/main" xmlns="" id="{466208C0-34FD-4860-88A2-05FAC3AA6F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48186" y="4443958"/>
              <a:ext cx="1619758" cy="3617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r>
                <a:rPr lang="zh-CN" altLang="en-US" sz="1350" b="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第五组</a:t>
              </a:r>
              <a:endParaRPr lang="zh-CN" altLang="zh-CN" sz="13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3" name="Rectangle 4">
              <a:extLst>
                <a:ext uri="{FF2B5EF4-FFF2-40B4-BE49-F238E27FC236}">
                  <a16:creationId xmlns:a16="http://schemas.microsoft.com/office/drawing/2014/main" xmlns="" id="{7DD60697-027B-465C-85CB-3F716EEA2B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27540" y="4443958"/>
              <a:ext cx="2029895" cy="3617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ctr" anchorCtr="0" compatLnSpc="1"/>
            <a:lstStyle>
              <a:lvl1pPr marL="0" indent="0" algn="ctr">
                <a:buFontTx/>
                <a:buNone/>
                <a:defRPr sz="2000" b="1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latin typeface="+mn-lt"/>
                  <a:ea typeface="仿宋_GB2312" panose="02010609030101010101" pitchFamily="49" charset="-122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r>
                <a:rPr lang="zh-CN" altLang="en-US" sz="1350" b="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李炳嘉 杜会远 曹相成 周逸帆</a:t>
              </a:r>
              <a:endParaRPr lang="zh-CN" altLang="zh-CN" sz="13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pic>
        <p:nvPicPr>
          <p:cNvPr id="14" name="图片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65" y="2128882"/>
            <a:ext cx="2898839" cy="471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8913255"/>
      </p:ext>
    </p:extLst>
  </p:cSld>
  <p:clrMapOvr>
    <a:masterClrMapping/>
  </p:clrMapOvr>
  <p:transition spd="slow" advTm="3000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/>
          <p:cNvGrpSpPr/>
          <p:nvPr/>
        </p:nvGrpSpPr>
        <p:grpSpPr>
          <a:xfrm>
            <a:off x="686422" y="3923795"/>
            <a:ext cx="7752942" cy="0"/>
            <a:chOff x="686422" y="3923795"/>
            <a:chExt cx="7752942" cy="0"/>
          </a:xfrm>
        </p:grpSpPr>
        <p:cxnSp>
          <p:nvCxnSpPr>
            <p:cNvPr id="4" name="Straight Connector 2"/>
            <p:cNvCxnSpPr/>
            <p:nvPr/>
          </p:nvCxnSpPr>
          <p:spPr>
            <a:xfrm>
              <a:off x="1645481" y="3923795"/>
              <a:ext cx="1107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3"/>
            <p:cNvCxnSpPr/>
            <p:nvPr/>
          </p:nvCxnSpPr>
          <p:spPr>
            <a:xfrm>
              <a:off x="2818500" y="3923795"/>
              <a:ext cx="1107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4"/>
            <p:cNvCxnSpPr/>
            <p:nvPr/>
          </p:nvCxnSpPr>
          <p:spPr>
            <a:xfrm>
              <a:off x="4002510" y="3923795"/>
              <a:ext cx="1107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5"/>
            <p:cNvCxnSpPr/>
            <p:nvPr/>
          </p:nvCxnSpPr>
          <p:spPr>
            <a:xfrm>
              <a:off x="5175529" y="3923795"/>
              <a:ext cx="1107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6"/>
            <p:cNvCxnSpPr/>
            <p:nvPr/>
          </p:nvCxnSpPr>
          <p:spPr>
            <a:xfrm rot="10800000">
              <a:off x="7548364" y="3923795"/>
              <a:ext cx="891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7"/>
            <p:cNvCxnSpPr/>
            <p:nvPr/>
          </p:nvCxnSpPr>
          <p:spPr>
            <a:xfrm rot="10800000">
              <a:off x="6359370" y="3923795"/>
              <a:ext cx="1107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8"/>
            <p:cNvCxnSpPr/>
            <p:nvPr/>
          </p:nvCxnSpPr>
          <p:spPr>
            <a:xfrm rot="10800000">
              <a:off x="686422" y="3923795"/>
              <a:ext cx="89100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组合 77"/>
          <p:cNvGrpSpPr/>
          <p:nvPr/>
        </p:nvGrpSpPr>
        <p:grpSpPr>
          <a:xfrm>
            <a:off x="930790" y="2196189"/>
            <a:ext cx="1378216" cy="2009409"/>
            <a:chOff x="930790" y="2196189"/>
            <a:chExt cx="1378216" cy="2009409"/>
          </a:xfrm>
        </p:grpSpPr>
        <p:sp>
          <p:nvSpPr>
            <p:cNvPr id="11" name="TextBox 9"/>
            <p:cNvSpPr txBox="1"/>
            <p:nvPr/>
          </p:nvSpPr>
          <p:spPr>
            <a:xfrm>
              <a:off x="1146691" y="2920762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pPr algn="ctr"/>
              <a:r>
                <a:rPr lang="zh-CN" altLang="en-US" sz="1400" b="1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12" name="TextBox 10"/>
            <p:cNvSpPr txBox="1"/>
            <p:nvPr/>
          </p:nvSpPr>
          <p:spPr>
            <a:xfrm>
              <a:off x="930790" y="3089716"/>
              <a:ext cx="1378216" cy="415499"/>
            </a:xfrm>
            <a:prstGeom prst="rect">
              <a:avLst/>
            </a:prstGeom>
            <a:noFill/>
          </p:spPr>
          <p:txBody>
            <a:bodyPr wrap="square">
              <a:normAutofit fontScale="70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cs typeface="+mn-ea"/>
                  <a:sym typeface="+mn-lt"/>
                </a:rPr>
                <a:t>此部分内容作为文字排版占位显示（建议使用主题字体）</a:t>
              </a:r>
            </a:p>
          </p:txBody>
        </p:sp>
        <p:sp>
          <p:nvSpPr>
            <p:cNvPr id="18" name="TextBox 16"/>
            <p:cNvSpPr txBox="1"/>
            <p:nvPr/>
          </p:nvSpPr>
          <p:spPr>
            <a:xfrm>
              <a:off x="1414794" y="3997849"/>
              <a:ext cx="393377" cy="207749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r>
                <a:rPr lang="id-ID" sz="1200" b="1">
                  <a:cs typeface="+mn-ea"/>
                  <a:sym typeface="+mn-lt"/>
                </a:rPr>
                <a:t>2012</a:t>
              </a:r>
            </a:p>
          </p:txBody>
        </p:sp>
        <p:sp>
          <p:nvSpPr>
            <p:cNvPr id="19" name="Oval 17"/>
            <p:cNvSpPr/>
            <p:nvPr/>
          </p:nvSpPr>
          <p:spPr>
            <a:xfrm>
              <a:off x="1579398" y="3883295"/>
              <a:ext cx="81000" cy="8100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cxnSp>
          <p:nvCxnSpPr>
            <p:cNvPr id="25" name="Straight Connector 23"/>
            <p:cNvCxnSpPr/>
            <p:nvPr/>
          </p:nvCxnSpPr>
          <p:spPr>
            <a:xfrm flipV="1">
              <a:off x="1619898" y="3567789"/>
              <a:ext cx="0" cy="270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4"/>
            <p:cNvCxnSpPr/>
            <p:nvPr/>
          </p:nvCxnSpPr>
          <p:spPr>
            <a:xfrm flipV="1">
              <a:off x="1619898" y="2635012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5"/>
            <p:cNvGrpSpPr/>
            <p:nvPr/>
          </p:nvGrpSpPr>
          <p:grpSpPr>
            <a:xfrm>
              <a:off x="1421606" y="2196189"/>
              <a:ext cx="405000" cy="405000"/>
              <a:chOff x="1895475" y="3190875"/>
              <a:chExt cx="540000" cy="540000"/>
            </a:xfrm>
          </p:grpSpPr>
          <p:sp>
            <p:nvSpPr>
              <p:cNvPr id="75" name="Oval 73"/>
              <p:cNvSpPr/>
              <p:nvPr/>
            </p:nvSpPr>
            <p:spPr>
              <a:xfrm>
                <a:off x="1895475" y="3190875"/>
                <a:ext cx="540000" cy="540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76" name="Freeform: Shape 74"/>
              <p:cNvSpPr>
                <a:spLocks/>
              </p:cNvSpPr>
              <p:nvPr/>
            </p:nvSpPr>
            <p:spPr bwMode="auto">
              <a:xfrm>
                <a:off x="2000853" y="3295413"/>
                <a:ext cx="329244" cy="330924"/>
              </a:xfrm>
              <a:custGeom>
                <a:avLst/>
                <a:gdLst>
                  <a:gd name="T0" fmla="*/ 234 w 246"/>
                  <a:gd name="T1" fmla="*/ 13 h 247"/>
                  <a:gd name="T2" fmla="*/ 175 w 246"/>
                  <a:gd name="T3" fmla="*/ 35 h 247"/>
                  <a:gd name="T4" fmla="*/ 153 w 246"/>
                  <a:gd name="T5" fmla="*/ 60 h 247"/>
                  <a:gd name="T6" fmla="*/ 24 w 246"/>
                  <a:gd name="T7" fmla="*/ 36 h 247"/>
                  <a:gd name="T8" fmla="*/ 5 w 246"/>
                  <a:gd name="T9" fmla="*/ 55 h 247"/>
                  <a:gd name="T10" fmla="*/ 107 w 246"/>
                  <a:gd name="T11" fmla="*/ 109 h 247"/>
                  <a:gd name="T12" fmla="*/ 65 w 246"/>
                  <a:gd name="T13" fmla="*/ 159 h 247"/>
                  <a:gd name="T14" fmla="*/ 54 w 246"/>
                  <a:gd name="T15" fmla="*/ 172 h 247"/>
                  <a:gd name="T16" fmla="*/ 12 w 246"/>
                  <a:gd name="T17" fmla="*/ 161 h 247"/>
                  <a:gd name="T18" fmla="*/ 0 w 246"/>
                  <a:gd name="T19" fmla="*/ 173 h 247"/>
                  <a:gd name="T20" fmla="*/ 47 w 246"/>
                  <a:gd name="T21" fmla="*/ 200 h 247"/>
                  <a:gd name="T22" fmla="*/ 74 w 246"/>
                  <a:gd name="T23" fmla="*/ 247 h 247"/>
                  <a:gd name="T24" fmla="*/ 86 w 246"/>
                  <a:gd name="T25" fmla="*/ 235 h 247"/>
                  <a:gd name="T26" fmla="*/ 75 w 246"/>
                  <a:gd name="T27" fmla="*/ 193 h 247"/>
                  <a:gd name="T28" fmla="*/ 88 w 246"/>
                  <a:gd name="T29" fmla="*/ 182 h 247"/>
                  <a:gd name="T30" fmla="*/ 138 w 246"/>
                  <a:gd name="T31" fmla="*/ 140 h 247"/>
                  <a:gd name="T32" fmla="*/ 192 w 246"/>
                  <a:gd name="T33" fmla="*/ 242 h 247"/>
                  <a:gd name="T34" fmla="*/ 211 w 246"/>
                  <a:gd name="T35" fmla="*/ 223 h 247"/>
                  <a:gd name="T36" fmla="*/ 187 w 246"/>
                  <a:gd name="T37" fmla="*/ 94 h 247"/>
                  <a:gd name="T38" fmla="*/ 212 w 246"/>
                  <a:gd name="T39" fmla="*/ 72 h 247"/>
                  <a:gd name="T40" fmla="*/ 234 w 246"/>
                  <a:gd name="T41" fmla="*/ 13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6" h="247">
                    <a:moveTo>
                      <a:pt x="234" y="13"/>
                    </a:moveTo>
                    <a:cubicBezTo>
                      <a:pt x="221" y="0"/>
                      <a:pt x="196" y="11"/>
                      <a:pt x="175" y="35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24" y="36"/>
                      <a:pt x="24" y="36"/>
                      <a:pt x="24" y="36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107" y="109"/>
                      <a:pt x="107" y="109"/>
                      <a:pt x="107" y="109"/>
                    </a:cubicBezTo>
                    <a:cubicBezTo>
                      <a:pt x="65" y="159"/>
                      <a:pt x="65" y="159"/>
                      <a:pt x="65" y="159"/>
                    </a:cubicBezTo>
                    <a:cubicBezTo>
                      <a:pt x="61" y="164"/>
                      <a:pt x="57" y="168"/>
                      <a:pt x="54" y="172"/>
                    </a:cubicBezTo>
                    <a:cubicBezTo>
                      <a:pt x="12" y="161"/>
                      <a:pt x="12" y="161"/>
                      <a:pt x="12" y="161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47" y="200"/>
                      <a:pt x="47" y="200"/>
                      <a:pt x="47" y="200"/>
                    </a:cubicBezTo>
                    <a:cubicBezTo>
                      <a:pt x="74" y="247"/>
                      <a:pt x="74" y="247"/>
                      <a:pt x="74" y="247"/>
                    </a:cubicBezTo>
                    <a:cubicBezTo>
                      <a:pt x="86" y="235"/>
                      <a:pt x="86" y="235"/>
                      <a:pt x="86" y="235"/>
                    </a:cubicBezTo>
                    <a:cubicBezTo>
                      <a:pt x="75" y="193"/>
                      <a:pt x="75" y="193"/>
                      <a:pt x="75" y="193"/>
                    </a:cubicBezTo>
                    <a:cubicBezTo>
                      <a:pt x="79" y="190"/>
                      <a:pt x="83" y="186"/>
                      <a:pt x="88" y="182"/>
                    </a:cubicBezTo>
                    <a:cubicBezTo>
                      <a:pt x="138" y="140"/>
                      <a:pt x="138" y="140"/>
                      <a:pt x="138" y="140"/>
                    </a:cubicBezTo>
                    <a:cubicBezTo>
                      <a:pt x="192" y="242"/>
                      <a:pt x="192" y="242"/>
                      <a:pt x="192" y="242"/>
                    </a:cubicBezTo>
                    <a:cubicBezTo>
                      <a:pt x="211" y="223"/>
                      <a:pt x="211" y="223"/>
                      <a:pt x="211" y="223"/>
                    </a:cubicBezTo>
                    <a:cubicBezTo>
                      <a:pt x="187" y="94"/>
                      <a:pt x="187" y="94"/>
                      <a:pt x="187" y="94"/>
                    </a:cubicBezTo>
                    <a:cubicBezTo>
                      <a:pt x="212" y="72"/>
                      <a:pt x="212" y="72"/>
                      <a:pt x="212" y="72"/>
                    </a:cubicBezTo>
                    <a:cubicBezTo>
                      <a:pt x="236" y="51"/>
                      <a:pt x="246" y="25"/>
                      <a:pt x="234" y="13"/>
                    </a:cubicBezTo>
                    <a:close/>
                  </a:path>
                </a:pathLst>
              </a:custGeom>
              <a:solidFill>
                <a:srgbClr val="22477D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2108439" y="1221600"/>
            <a:ext cx="1378216" cy="2983998"/>
            <a:chOff x="2108439" y="1221600"/>
            <a:chExt cx="1378216" cy="2983998"/>
          </a:xfrm>
        </p:grpSpPr>
        <p:sp>
          <p:nvSpPr>
            <p:cNvPr id="17" name="TextBox 15"/>
            <p:cNvSpPr txBox="1"/>
            <p:nvPr/>
          </p:nvSpPr>
          <p:spPr>
            <a:xfrm>
              <a:off x="2594607" y="3997849"/>
              <a:ext cx="393377" cy="207749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r>
                <a:rPr lang="id-ID" sz="1200" b="1">
                  <a:cs typeface="+mn-ea"/>
                  <a:sym typeface="+mn-lt"/>
                </a:rPr>
                <a:t>2013</a:t>
              </a:r>
            </a:p>
          </p:txBody>
        </p:sp>
        <p:sp>
          <p:nvSpPr>
            <p:cNvPr id="20" name="Oval 18"/>
            <p:cNvSpPr/>
            <p:nvPr/>
          </p:nvSpPr>
          <p:spPr>
            <a:xfrm>
              <a:off x="2749593" y="3883295"/>
              <a:ext cx="81000" cy="8100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8" name="TextBox 26"/>
            <p:cNvSpPr txBox="1"/>
            <p:nvPr/>
          </p:nvSpPr>
          <p:spPr>
            <a:xfrm>
              <a:off x="2324343" y="1956356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pPr algn="ctr"/>
              <a:r>
                <a:rPr lang="zh-CN" altLang="en-US" sz="1400" b="1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29" name="TextBox 27"/>
            <p:cNvSpPr txBox="1"/>
            <p:nvPr/>
          </p:nvSpPr>
          <p:spPr>
            <a:xfrm>
              <a:off x="2108439" y="2125310"/>
              <a:ext cx="1378216" cy="415499"/>
            </a:xfrm>
            <a:prstGeom prst="rect">
              <a:avLst/>
            </a:prstGeom>
            <a:noFill/>
          </p:spPr>
          <p:txBody>
            <a:bodyPr wrap="square">
              <a:normAutofit fontScale="70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</a:t>
              </a:r>
            </a:p>
          </p:txBody>
        </p:sp>
        <p:cxnSp>
          <p:nvCxnSpPr>
            <p:cNvPr id="30" name="Straight Connector 28"/>
            <p:cNvCxnSpPr/>
            <p:nvPr/>
          </p:nvCxnSpPr>
          <p:spPr>
            <a:xfrm flipV="1">
              <a:off x="2797547" y="2603383"/>
              <a:ext cx="0" cy="1242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29"/>
            <p:cNvCxnSpPr/>
            <p:nvPr/>
          </p:nvCxnSpPr>
          <p:spPr>
            <a:xfrm flipV="1">
              <a:off x="2790093" y="1663462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" name="Group 30"/>
            <p:cNvGrpSpPr/>
            <p:nvPr/>
          </p:nvGrpSpPr>
          <p:grpSpPr>
            <a:xfrm>
              <a:off x="2595047" y="1221600"/>
              <a:ext cx="405000" cy="405000"/>
              <a:chOff x="3450124" y="2009775"/>
              <a:chExt cx="540000" cy="540000"/>
            </a:xfrm>
          </p:grpSpPr>
          <p:sp>
            <p:nvSpPr>
              <p:cNvPr id="65" name="Oval 63"/>
              <p:cNvSpPr/>
              <p:nvPr/>
            </p:nvSpPr>
            <p:spPr>
              <a:xfrm>
                <a:off x="3450124" y="2009775"/>
                <a:ext cx="540000" cy="540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grpSp>
            <p:nvGrpSpPr>
              <p:cNvPr id="66" name="Group 64"/>
              <p:cNvGrpSpPr/>
              <p:nvPr/>
            </p:nvGrpSpPr>
            <p:grpSpPr>
              <a:xfrm>
                <a:off x="3567882" y="2071853"/>
                <a:ext cx="304483" cy="415884"/>
                <a:chOff x="5772150" y="2981325"/>
                <a:chExt cx="650875" cy="889001"/>
              </a:xfrm>
              <a:solidFill>
                <a:schemeClr val="bg1"/>
              </a:solidFill>
            </p:grpSpPr>
            <p:sp>
              <p:nvSpPr>
                <p:cNvPr id="67" name="Rectangle 65"/>
                <p:cNvSpPr>
                  <a:spLocks/>
                </p:cNvSpPr>
                <p:nvPr/>
              </p:nvSpPr>
              <p:spPr bwMode="auto">
                <a:xfrm>
                  <a:off x="5875338" y="3159125"/>
                  <a:ext cx="146050" cy="46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68" name="Rectangle 66"/>
                <p:cNvSpPr>
                  <a:spLocks/>
                </p:cNvSpPr>
                <p:nvPr/>
              </p:nvSpPr>
              <p:spPr bwMode="auto">
                <a:xfrm>
                  <a:off x="5875338" y="3375025"/>
                  <a:ext cx="368300" cy="428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69" name="Rectangle 67"/>
                <p:cNvSpPr>
                  <a:spLocks/>
                </p:cNvSpPr>
                <p:nvPr/>
              </p:nvSpPr>
              <p:spPr bwMode="auto">
                <a:xfrm>
                  <a:off x="5875338" y="3470275"/>
                  <a:ext cx="368300" cy="46038"/>
                </a:xfrm>
                <a:prstGeom prst="rect">
                  <a:avLst/>
                </a:prstGeom>
                <a:solidFill>
                  <a:srgbClr val="2247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70" name="Rectangle 68"/>
                <p:cNvSpPr>
                  <a:spLocks/>
                </p:cNvSpPr>
                <p:nvPr/>
              </p:nvSpPr>
              <p:spPr bwMode="auto">
                <a:xfrm>
                  <a:off x="5875338" y="3565525"/>
                  <a:ext cx="206375" cy="460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71" name="Freeform: Shape 69"/>
                <p:cNvSpPr>
                  <a:spLocks/>
                </p:cNvSpPr>
                <p:nvPr/>
              </p:nvSpPr>
              <p:spPr bwMode="auto">
                <a:xfrm>
                  <a:off x="5772150" y="2981325"/>
                  <a:ext cx="650875" cy="835025"/>
                </a:xfrm>
                <a:custGeom>
                  <a:avLst/>
                  <a:gdLst>
                    <a:gd name="T0" fmla="*/ 87 w 170"/>
                    <a:gd name="T1" fmla="*/ 0 h 220"/>
                    <a:gd name="T2" fmla="*/ 34 w 170"/>
                    <a:gd name="T3" fmla="*/ 0 h 220"/>
                    <a:gd name="T4" fmla="*/ 0 w 170"/>
                    <a:gd name="T5" fmla="*/ 34 h 220"/>
                    <a:gd name="T6" fmla="*/ 0 w 170"/>
                    <a:gd name="T7" fmla="*/ 185 h 220"/>
                    <a:gd name="T8" fmla="*/ 34 w 170"/>
                    <a:gd name="T9" fmla="*/ 220 h 220"/>
                    <a:gd name="T10" fmla="*/ 91 w 170"/>
                    <a:gd name="T11" fmla="*/ 220 h 220"/>
                    <a:gd name="T12" fmla="*/ 91 w 170"/>
                    <a:gd name="T13" fmla="*/ 203 h 220"/>
                    <a:gd name="T14" fmla="*/ 34 w 170"/>
                    <a:gd name="T15" fmla="*/ 203 h 220"/>
                    <a:gd name="T16" fmla="*/ 16 w 170"/>
                    <a:gd name="T17" fmla="*/ 185 h 220"/>
                    <a:gd name="T18" fmla="*/ 16 w 170"/>
                    <a:gd name="T19" fmla="*/ 34 h 220"/>
                    <a:gd name="T20" fmla="*/ 34 w 170"/>
                    <a:gd name="T21" fmla="*/ 16 h 220"/>
                    <a:gd name="T22" fmla="*/ 79 w 170"/>
                    <a:gd name="T23" fmla="*/ 16 h 220"/>
                    <a:gd name="T24" fmla="*/ 79 w 170"/>
                    <a:gd name="T25" fmla="*/ 67 h 220"/>
                    <a:gd name="T26" fmla="*/ 105 w 170"/>
                    <a:gd name="T27" fmla="*/ 93 h 220"/>
                    <a:gd name="T28" fmla="*/ 154 w 170"/>
                    <a:gd name="T29" fmla="*/ 93 h 220"/>
                    <a:gd name="T30" fmla="*/ 154 w 170"/>
                    <a:gd name="T31" fmla="*/ 185 h 220"/>
                    <a:gd name="T32" fmla="*/ 143 w 170"/>
                    <a:gd name="T33" fmla="*/ 202 h 220"/>
                    <a:gd name="T34" fmla="*/ 143 w 170"/>
                    <a:gd name="T35" fmla="*/ 219 h 220"/>
                    <a:gd name="T36" fmla="*/ 170 w 170"/>
                    <a:gd name="T37" fmla="*/ 185 h 220"/>
                    <a:gd name="T38" fmla="*/ 170 w 170"/>
                    <a:gd name="T39" fmla="*/ 83 h 220"/>
                    <a:gd name="T40" fmla="*/ 87 w 170"/>
                    <a:gd name="T41" fmla="*/ 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70" h="220">
                      <a:moveTo>
                        <a:pt x="87" y="0"/>
                      </a:move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15" y="0"/>
                        <a:pt x="0" y="15"/>
                        <a:pt x="0" y="34"/>
                      </a:cubicBezTo>
                      <a:cubicBezTo>
                        <a:pt x="0" y="185"/>
                        <a:pt x="0" y="185"/>
                        <a:pt x="0" y="185"/>
                      </a:cubicBezTo>
                      <a:cubicBezTo>
                        <a:pt x="0" y="204"/>
                        <a:pt x="15" y="220"/>
                        <a:pt x="34" y="220"/>
                      </a:cubicBezTo>
                      <a:cubicBezTo>
                        <a:pt x="91" y="220"/>
                        <a:pt x="91" y="220"/>
                        <a:pt x="91" y="220"/>
                      </a:cubicBezTo>
                      <a:cubicBezTo>
                        <a:pt x="91" y="203"/>
                        <a:pt x="91" y="203"/>
                        <a:pt x="91" y="203"/>
                      </a:cubicBezTo>
                      <a:cubicBezTo>
                        <a:pt x="34" y="203"/>
                        <a:pt x="34" y="203"/>
                        <a:pt x="34" y="203"/>
                      </a:cubicBezTo>
                      <a:cubicBezTo>
                        <a:pt x="24" y="203"/>
                        <a:pt x="16" y="195"/>
                        <a:pt x="16" y="185"/>
                      </a:cubicBezTo>
                      <a:cubicBezTo>
                        <a:pt x="16" y="34"/>
                        <a:pt x="16" y="34"/>
                        <a:pt x="16" y="34"/>
                      </a:cubicBezTo>
                      <a:cubicBezTo>
                        <a:pt x="16" y="24"/>
                        <a:pt x="24" y="16"/>
                        <a:pt x="34" y="16"/>
                      </a:cubicBezTo>
                      <a:cubicBezTo>
                        <a:pt x="79" y="16"/>
                        <a:pt x="79" y="16"/>
                        <a:pt x="79" y="16"/>
                      </a:cubicBezTo>
                      <a:cubicBezTo>
                        <a:pt x="79" y="67"/>
                        <a:pt x="79" y="67"/>
                        <a:pt x="79" y="67"/>
                      </a:cubicBezTo>
                      <a:cubicBezTo>
                        <a:pt x="79" y="81"/>
                        <a:pt x="90" y="93"/>
                        <a:pt x="105" y="93"/>
                      </a:cubicBezTo>
                      <a:cubicBezTo>
                        <a:pt x="154" y="93"/>
                        <a:pt x="154" y="93"/>
                        <a:pt x="154" y="93"/>
                      </a:cubicBezTo>
                      <a:cubicBezTo>
                        <a:pt x="154" y="185"/>
                        <a:pt x="154" y="185"/>
                        <a:pt x="154" y="185"/>
                      </a:cubicBezTo>
                      <a:cubicBezTo>
                        <a:pt x="154" y="193"/>
                        <a:pt x="149" y="199"/>
                        <a:pt x="143" y="202"/>
                      </a:cubicBezTo>
                      <a:cubicBezTo>
                        <a:pt x="143" y="219"/>
                        <a:pt x="143" y="219"/>
                        <a:pt x="143" y="219"/>
                      </a:cubicBezTo>
                      <a:cubicBezTo>
                        <a:pt x="158" y="216"/>
                        <a:pt x="170" y="202"/>
                        <a:pt x="170" y="185"/>
                      </a:cubicBezTo>
                      <a:cubicBezTo>
                        <a:pt x="170" y="83"/>
                        <a:pt x="170" y="83"/>
                        <a:pt x="170" y="83"/>
                      </a:cubicBezTo>
                      <a:lnTo>
                        <a:pt x="87" y="0"/>
                      </a:lnTo>
                      <a:close/>
                    </a:path>
                  </a:pathLst>
                </a:custGeom>
                <a:solidFill>
                  <a:srgbClr val="2247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72" name="Freeform: Shape 70"/>
                <p:cNvSpPr>
                  <a:spLocks/>
                </p:cNvSpPr>
                <p:nvPr/>
              </p:nvSpPr>
              <p:spPr bwMode="auto">
                <a:xfrm>
                  <a:off x="6154738" y="3744913"/>
                  <a:ext cx="130175" cy="125413"/>
                </a:xfrm>
                <a:custGeom>
                  <a:avLst/>
                  <a:gdLst>
                    <a:gd name="T0" fmla="*/ 32 w 34"/>
                    <a:gd name="T1" fmla="*/ 0 h 33"/>
                    <a:gd name="T2" fmla="*/ 31 w 34"/>
                    <a:gd name="T3" fmla="*/ 2 h 33"/>
                    <a:gd name="T4" fmla="*/ 26 w 34"/>
                    <a:gd name="T5" fmla="*/ 7 h 33"/>
                    <a:gd name="T6" fmla="*/ 24 w 34"/>
                    <a:gd name="T7" fmla="*/ 8 h 33"/>
                    <a:gd name="T8" fmla="*/ 19 w 34"/>
                    <a:gd name="T9" fmla="*/ 6 h 33"/>
                    <a:gd name="T10" fmla="*/ 17 w 34"/>
                    <a:gd name="T11" fmla="*/ 5 h 33"/>
                    <a:gd name="T12" fmla="*/ 16 w 34"/>
                    <a:gd name="T13" fmla="*/ 6 h 33"/>
                    <a:gd name="T14" fmla="*/ 10 w 34"/>
                    <a:gd name="T15" fmla="*/ 8 h 33"/>
                    <a:gd name="T16" fmla="*/ 10 w 34"/>
                    <a:gd name="T17" fmla="*/ 8 h 33"/>
                    <a:gd name="T18" fmla="*/ 8 w 34"/>
                    <a:gd name="T19" fmla="*/ 7 h 33"/>
                    <a:gd name="T20" fmla="*/ 3 w 34"/>
                    <a:gd name="T21" fmla="*/ 2 h 33"/>
                    <a:gd name="T22" fmla="*/ 2 w 34"/>
                    <a:gd name="T23" fmla="*/ 0 h 33"/>
                    <a:gd name="T24" fmla="*/ 1 w 34"/>
                    <a:gd name="T25" fmla="*/ 0 h 33"/>
                    <a:gd name="T26" fmla="*/ 0 w 34"/>
                    <a:gd name="T27" fmla="*/ 0 h 33"/>
                    <a:gd name="T28" fmla="*/ 0 w 34"/>
                    <a:gd name="T29" fmla="*/ 33 h 33"/>
                    <a:gd name="T30" fmla="*/ 17 w 34"/>
                    <a:gd name="T31" fmla="*/ 21 h 33"/>
                    <a:gd name="T32" fmla="*/ 34 w 34"/>
                    <a:gd name="T33" fmla="*/ 33 h 33"/>
                    <a:gd name="T34" fmla="*/ 34 w 34"/>
                    <a:gd name="T35" fmla="*/ 0 h 33"/>
                    <a:gd name="T36" fmla="*/ 34 w 34"/>
                    <a:gd name="T37" fmla="*/ 0 h 33"/>
                    <a:gd name="T38" fmla="*/ 32 w 34"/>
                    <a:gd name="T39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34" h="33">
                      <a:moveTo>
                        <a:pt x="32" y="0"/>
                      </a:moveTo>
                      <a:cubicBezTo>
                        <a:pt x="32" y="1"/>
                        <a:pt x="31" y="1"/>
                        <a:pt x="31" y="2"/>
                      </a:cubicBezTo>
                      <a:cubicBezTo>
                        <a:pt x="30" y="4"/>
                        <a:pt x="29" y="6"/>
                        <a:pt x="26" y="7"/>
                      </a:cubicBezTo>
                      <a:cubicBezTo>
                        <a:pt x="25" y="7"/>
                        <a:pt x="25" y="8"/>
                        <a:pt x="24" y="8"/>
                      </a:cubicBezTo>
                      <a:cubicBezTo>
                        <a:pt x="22" y="8"/>
                        <a:pt x="20" y="7"/>
                        <a:pt x="19" y="6"/>
                      </a:cubicBezTo>
                      <a:cubicBezTo>
                        <a:pt x="18" y="6"/>
                        <a:pt x="17" y="5"/>
                        <a:pt x="17" y="5"/>
                      </a:cubicBezTo>
                      <a:cubicBezTo>
                        <a:pt x="17" y="5"/>
                        <a:pt x="16" y="6"/>
                        <a:pt x="16" y="6"/>
                      </a:cubicBezTo>
                      <a:cubicBezTo>
                        <a:pt x="14" y="7"/>
                        <a:pt x="12" y="8"/>
                        <a:pt x="10" y="8"/>
                      </a:cubicBezTo>
                      <a:cubicBezTo>
                        <a:pt x="10" y="8"/>
                        <a:pt x="10" y="8"/>
                        <a:pt x="10" y="8"/>
                      </a:cubicBezTo>
                      <a:cubicBezTo>
                        <a:pt x="9" y="8"/>
                        <a:pt x="9" y="7"/>
                        <a:pt x="8" y="7"/>
                      </a:cubicBezTo>
                      <a:cubicBezTo>
                        <a:pt x="5" y="6"/>
                        <a:pt x="4" y="4"/>
                        <a:pt x="3" y="2"/>
                      </a:cubicBezTo>
                      <a:cubicBezTo>
                        <a:pt x="3" y="1"/>
                        <a:pt x="2" y="1"/>
                        <a:pt x="2" y="0"/>
                      </a:cubicBezTo>
                      <a:cubicBezTo>
                        <a:pt x="2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17" y="21"/>
                        <a:pt x="17" y="21"/>
                        <a:pt x="17" y="21"/>
                      </a:cubicBezTo>
                      <a:cubicBezTo>
                        <a:pt x="34" y="33"/>
                        <a:pt x="34" y="33"/>
                        <a:pt x="34" y="33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3" y="0"/>
                        <a:pt x="32" y="0"/>
                        <a:pt x="3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73" name="Oval 71"/>
                <p:cNvSpPr>
                  <a:spLocks/>
                </p:cNvSpPr>
                <p:nvPr/>
              </p:nvSpPr>
              <p:spPr bwMode="auto">
                <a:xfrm>
                  <a:off x="6178550" y="3625850"/>
                  <a:ext cx="84138" cy="809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74" name="Freeform: Shape 72"/>
                <p:cNvSpPr>
                  <a:spLocks/>
                </p:cNvSpPr>
                <p:nvPr/>
              </p:nvSpPr>
              <p:spPr bwMode="auto">
                <a:xfrm>
                  <a:off x="6127750" y="3573463"/>
                  <a:ext cx="187325" cy="185738"/>
                </a:xfrm>
                <a:custGeom>
                  <a:avLst/>
                  <a:gdLst>
                    <a:gd name="T0" fmla="*/ 44 w 49"/>
                    <a:gd name="T1" fmla="*/ 18 h 49"/>
                    <a:gd name="T2" fmla="*/ 44 w 49"/>
                    <a:gd name="T3" fmla="*/ 10 h 49"/>
                    <a:gd name="T4" fmla="*/ 36 w 49"/>
                    <a:gd name="T5" fmla="*/ 7 h 49"/>
                    <a:gd name="T6" fmla="*/ 32 w 49"/>
                    <a:gd name="T7" fmla="*/ 1 h 49"/>
                    <a:gd name="T8" fmla="*/ 24 w 49"/>
                    <a:gd name="T9" fmla="*/ 3 h 49"/>
                    <a:gd name="T10" fmla="*/ 16 w 49"/>
                    <a:gd name="T11" fmla="*/ 1 h 49"/>
                    <a:gd name="T12" fmla="*/ 12 w 49"/>
                    <a:gd name="T13" fmla="*/ 7 h 49"/>
                    <a:gd name="T14" fmla="*/ 4 w 49"/>
                    <a:gd name="T15" fmla="*/ 10 h 49"/>
                    <a:gd name="T16" fmla="*/ 4 w 49"/>
                    <a:gd name="T17" fmla="*/ 18 h 49"/>
                    <a:gd name="T18" fmla="*/ 0 w 49"/>
                    <a:gd name="T19" fmla="*/ 24 h 49"/>
                    <a:gd name="T20" fmla="*/ 4 w 49"/>
                    <a:gd name="T21" fmla="*/ 31 h 49"/>
                    <a:gd name="T22" fmla="*/ 4 w 49"/>
                    <a:gd name="T23" fmla="*/ 39 h 49"/>
                    <a:gd name="T24" fmla="*/ 12 w 49"/>
                    <a:gd name="T25" fmla="*/ 41 h 49"/>
                    <a:gd name="T26" fmla="*/ 16 w 49"/>
                    <a:gd name="T27" fmla="*/ 48 h 49"/>
                    <a:gd name="T28" fmla="*/ 24 w 49"/>
                    <a:gd name="T29" fmla="*/ 45 h 49"/>
                    <a:gd name="T30" fmla="*/ 32 w 49"/>
                    <a:gd name="T31" fmla="*/ 48 h 49"/>
                    <a:gd name="T32" fmla="*/ 36 w 49"/>
                    <a:gd name="T33" fmla="*/ 41 h 49"/>
                    <a:gd name="T34" fmla="*/ 44 w 49"/>
                    <a:gd name="T35" fmla="*/ 39 h 49"/>
                    <a:gd name="T36" fmla="*/ 44 w 49"/>
                    <a:gd name="T37" fmla="*/ 31 h 49"/>
                    <a:gd name="T38" fmla="*/ 49 w 49"/>
                    <a:gd name="T39" fmla="*/ 24 h 49"/>
                    <a:gd name="T40" fmla="*/ 44 w 49"/>
                    <a:gd name="T41" fmla="*/ 18 h 49"/>
                    <a:gd name="T42" fmla="*/ 24 w 49"/>
                    <a:gd name="T43" fmla="*/ 37 h 49"/>
                    <a:gd name="T44" fmla="*/ 11 w 49"/>
                    <a:gd name="T45" fmla="*/ 24 h 49"/>
                    <a:gd name="T46" fmla="*/ 24 w 49"/>
                    <a:gd name="T47" fmla="*/ 12 h 49"/>
                    <a:gd name="T48" fmla="*/ 37 w 49"/>
                    <a:gd name="T49" fmla="*/ 24 h 49"/>
                    <a:gd name="T50" fmla="*/ 24 w 49"/>
                    <a:gd name="T51" fmla="*/ 3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49" h="49">
                      <a:moveTo>
                        <a:pt x="44" y="18"/>
                      </a:moveTo>
                      <a:cubicBezTo>
                        <a:pt x="43" y="16"/>
                        <a:pt x="45" y="12"/>
                        <a:pt x="44" y="10"/>
                      </a:cubicBezTo>
                      <a:cubicBezTo>
                        <a:pt x="42" y="8"/>
                        <a:pt x="38" y="9"/>
                        <a:pt x="36" y="7"/>
                      </a:cubicBezTo>
                      <a:cubicBezTo>
                        <a:pt x="34" y="6"/>
                        <a:pt x="34" y="2"/>
                        <a:pt x="32" y="1"/>
                      </a:cubicBezTo>
                      <a:cubicBezTo>
                        <a:pt x="29" y="0"/>
                        <a:pt x="27" y="3"/>
                        <a:pt x="24" y="3"/>
                      </a:cubicBezTo>
                      <a:cubicBezTo>
                        <a:pt x="22" y="3"/>
                        <a:pt x="19" y="0"/>
                        <a:pt x="16" y="1"/>
                      </a:cubicBezTo>
                      <a:cubicBezTo>
                        <a:pt x="14" y="2"/>
                        <a:pt x="14" y="6"/>
                        <a:pt x="12" y="7"/>
                      </a:cubicBezTo>
                      <a:cubicBezTo>
                        <a:pt x="10" y="9"/>
                        <a:pt x="6" y="8"/>
                        <a:pt x="4" y="10"/>
                      </a:cubicBezTo>
                      <a:cubicBezTo>
                        <a:pt x="3" y="12"/>
                        <a:pt x="5" y="16"/>
                        <a:pt x="4" y="18"/>
                      </a:cubicBezTo>
                      <a:cubicBezTo>
                        <a:pt x="3" y="20"/>
                        <a:pt x="0" y="22"/>
                        <a:pt x="0" y="24"/>
                      </a:cubicBezTo>
                      <a:cubicBezTo>
                        <a:pt x="0" y="27"/>
                        <a:pt x="3" y="29"/>
                        <a:pt x="4" y="31"/>
                      </a:cubicBezTo>
                      <a:cubicBezTo>
                        <a:pt x="5" y="33"/>
                        <a:pt x="3" y="37"/>
                        <a:pt x="4" y="39"/>
                      </a:cubicBezTo>
                      <a:cubicBezTo>
                        <a:pt x="6" y="41"/>
                        <a:pt x="10" y="40"/>
                        <a:pt x="12" y="41"/>
                      </a:cubicBezTo>
                      <a:cubicBezTo>
                        <a:pt x="14" y="43"/>
                        <a:pt x="14" y="47"/>
                        <a:pt x="16" y="48"/>
                      </a:cubicBezTo>
                      <a:cubicBezTo>
                        <a:pt x="19" y="49"/>
                        <a:pt x="22" y="45"/>
                        <a:pt x="24" y="45"/>
                      </a:cubicBezTo>
                      <a:cubicBezTo>
                        <a:pt x="27" y="45"/>
                        <a:pt x="29" y="49"/>
                        <a:pt x="32" y="48"/>
                      </a:cubicBezTo>
                      <a:cubicBezTo>
                        <a:pt x="34" y="47"/>
                        <a:pt x="34" y="43"/>
                        <a:pt x="36" y="41"/>
                      </a:cubicBezTo>
                      <a:cubicBezTo>
                        <a:pt x="38" y="40"/>
                        <a:pt x="42" y="41"/>
                        <a:pt x="44" y="39"/>
                      </a:cubicBezTo>
                      <a:cubicBezTo>
                        <a:pt x="45" y="37"/>
                        <a:pt x="43" y="33"/>
                        <a:pt x="44" y="31"/>
                      </a:cubicBezTo>
                      <a:cubicBezTo>
                        <a:pt x="45" y="29"/>
                        <a:pt x="49" y="27"/>
                        <a:pt x="49" y="24"/>
                      </a:cubicBezTo>
                      <a:cubicBezTo>
                        <a:pt x="49" y="22"/>
                        <a:pt x="45" y="20"/>
                        <a:pt x="44" y="18"/>
                      </a:cubicBezTo>
                      <a:close/>
                      <a:moveTo>
                        <a:pt x="24" y="37"/>
                      </a:moveTo>
                      <a:cubicBezTo>
                        <a:pt x="17" y="37"/>
                        <a:pt x="11" y="32"/>
                        <a:pt x="11" y="24"/>
                      </a:cubicBezTo>
                      <a:cubicBezTo>
                        <a:pt x="11" y="17"/>
                        <a:pt x="17" y="12"/>
                        <a:pt x="24" y="12"/>
                      </a:cubicBezTo>
                      <a:cubicBezTo>
                        <a:pt x="31" y="12"/>
                        <a:pt x="37" y="17"/>
                        <a:pt x="37" y="24"/>
                      </a:cubicBezTo>
                      <a:cubicBezTo>
                        <a:pt x="37" y="32"/>
                        <a:pt x="31" y="37"/>
                        <a:pt x="24" y="37"/>
                      </a:cubicBezTo>
                      <a:close/>
                    </a:path>
                  </a:pathLst>
                </a:custGeom>
                <a:solidFill>
                  <a:srgbClr val="2247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81" name="组合 80"/>
          <p:cNvGrpSpPr/>
          <p:nvPr/>
        </p:nvGrpSpPr>
        <p:grpSpPr>
          <a:xfrm>
            <a:off x="3288981" y="2210182"/>
            <a:ext cx="1378216" cy="1995416"/>
            <a:chOff x="3288981" y="2210182"/>
            <a:chExt cx="1378216" cy="1995416"/>
          </a:xfrm>
        </p:grpSpPr>
        <p:sp>
          <p:nvSpPr>
            <p:cNvPr id="16" name="TextBox 14"/>
            <p:cNvSpPr txBox="1"/>
            <p:nvPr/>
          </p:nvSpPr>
          <p:spPr>
            <a:xfrm>
              <a:off x="3787017" y="3997849"/>
              <a:ext cx="393377" cy="207749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r>
                <a:rPr lang="id-ID" sz="1200" b="1">
                  <a:cs typeface="+mn-ea"/>
                  <a:sym typeface="+mn-lt"/>
                </a:rPr>
                <a:t>2014</a:t>
              </a:r>
            </a:p>
          </p:txBody>
        </p:sp>
        <p:sp>
          <p:nvSpPr>
            <p:cNvPr id="21" name="Oval 19"/>
            <p:cNvSpPr/>
            <p:nvPr/>
          </p:nvSpPr>
          <p:spPr>
            <a:xfrm>
              <a:off x="3931183" y="3883295"/>
              <a:ext cx="81000" cy="81000"/>
            </a:xfrm>
            <a:prstGeom prst="ellipse">
              <a:avLst/>
            </a:prstGeom>
            <a:solidFill>
              <a:schemeClr val="accent3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3" name="TextBox 31"/>
            <p:cNvSpPr txBox="1"/>
            <p:nvPr/>
          </p:nvSpPr>
          <p:spPr>
            <a:xfrm>
              <a:off x="3504882" y="2919846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pPr algn="ctr"/>
              <a:r>
                <a:rPr lang="zh-CN" altLang="en-US" sz="1400" b="1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34" name="TextBox 32"/>
            <p:cNvSpPr txBox="1"/>
            <p:nvPr/>
          </p:nvSpPr>
          <p:spPr>
            <a:xfrm>
              <a:off x="3288981" y="3088800"/>
              <a:ext cx="1378216" cy="415499"/>
            </a:xfrm>
            <a:prstGeom prst="rect">
              <a:avLst/>
            </a:prstGeom>
            <a:noFill/>
          </p:spPr>
          <p:txBody>
            <a:bodyPr wrap="square">
              <a:normAutofit fontScale="70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</a:t>
              </a:r>
            </a:p>
          </p:txBody>
        </p:sp>
        <p:cxnSp>
          <p:nvCxnSpPr>
            <p:cNvPr id="35" name="Straight Connector 33"/>
            <p:cNvCxnSpPr/>
            <p:nvPr/>
          </p:nvCxnSpPr>
          <p:spPr>
            <a:xfrm flipV="1">
              <a:off x="3978088" y="3551965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4"/>
            <p:cNvCxnSpPr/>
            <p:nvPr/>
          </p:nvCxnSpPr>
          <p:spPr>
            <a:xfrm flipV="1">
              <a:off x="3978088" y="2663913"/>
              <a:ext cx="0" cy="243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" name="Group 39"/>
            <p:cNvGrpSpPr/>
            <p:nvPr/>
          </p:nvGrpSpPr>
          <p:grpSpPr>
            <a:xfrm>
              <a:off x="3779796" y="2210182"/>
              <a:ext cx="405000" cy="405000"/>
              <a:chOff x="5039729" y="3314307"/>
              <a:chExt cx="540000" cy="540000"/>
            </a:xfrm>
          </p:grpSpPr>
          <p:sp>
            <p:nvSpPr>
              <p:cNvPr id="63" name="Oval 61"/>
              <p:cNvSpPr/>
              <p:nvPr/>
            </p:nvSpPr>
            <p:spPr>
              <a:xfrm>
                <a:off x="5039729" y="3314307"/>
                <a:ext cx="540000" cy="540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64" name="Freeform: Shape 62"/>
              <p:cNvSpPr>
                <a:spLocks/>
              </p:cNvSpPr>
              <p:nvPr/>
            </p:nvSpPr>
            <p:spPr bwMode="auto">
              <a:xfrm>
                <a:off x="5142973" y="3395648"/>
                <a:ext cx="333512" cy="377319"/>
              </a:xfrm>
              <a:custGeom>
                <a:avLst/>
                <a:gdLst>
                  <a:gd name="T0" fmla="*/ 182 w 193"/>
                  <a:gd name="T1" fmla="*/ 147 h 219"/>
                  <a:gd name="T2" fmla="*/ 175 w 193"/>
                  <a:gd name="T3" fmla="*/ 150 h 219"/>
                  <a:gd name="T4" fmla="*/ 146 w 193"/>
                  <a:gd name="T5" fmla="*/ 110 h 219"/>
                  <a:gd name="T6" fmla="*/ 175 w 193"/>
                  <a:gd name="T7" fmla="*/ 70 h 219"/>
                  <a:gd name="T8" fmla="*/ 182 w 193"/>
                  <a:gd name="T9" fmla="*/ 72 h 219"/>
                  <a:gd name="T10" fmla="*/ 193 w 193"/>
                  <a:gd name="T11" fmla="*/ 60 h 219"/>
                  <a:gd name="T12" fmla="*/ 182 w 193"/>
                  <a:gd name="T13" fmla="*/ 49 h 219"/>
                  <a:gd name="T14" fmla="*/ 170 w 193"/>
                  <a:gd name="T15" fmla="*/ 60 h 219"/>
                  <a:gd name="T16" fmla="*/ 170 w 193"/>
                  <a:gd name="T17" fmla="*/ 62 h 219"/>
                  <a:gd name="T18" fmla="*/ 121 w 193"/>
                  <a:gd name="T19" fmla="*/ 67 h 219"/>
                  <a:gd name="T20" fmla="*/ 101 w 193"/>
                  <a:gd name="T21" fmla="*/ 22 h 219"/>
                  <a:gd name="T22" fmla="*/ 108 w 193"/>
                  <a:gd name="T23" fmla="*/ 12 h 219"/>
                  <a:gd name="T24" fmla="*/ 97 w 193"/>
                  <a:gd name="T25" fmla="*/ 0 h 219"/>
                  <a:gd name="T26" fmla="*/ 85 w 193"/>
                  <a:gd name="T27" fmla="*/ 12 h 219"/>
                  <a:gd name="T28" fmla="*/ 92 w 193"/>
                  <a:gd name="T29" fmla="*/ 22 h 219"/>
                  <a:gd name="T30" fmla="*/ 72 w 193"/>
                  <a:gd name="T31" fmla="*/ 67 h 219"/>
                  <a:gd name="T32" fmla="*/ 23 w 193"/>
                  <a:gd name="T33" fmla="*/ 62 h 219"/>
                  <a:gd name="T34" fmla="*/ 23 w 193"/>
                  <a:gd name="T35" fmla="*/ 60 h 219"/>
                  <a:gd name="T36" fmla="*/ 12 w 193"/>
                  <a:gd name="T37" fmla="*/ 49 h 219"/>
                  <a:gd name="T38" fmla="*/ 0 w 193"/>
                  <a:gd name="T39" fmla="*/ 60 h 219"/>
                  <a:gd name="T40" fmla="*/ 12 w 193"/>
                  <a:gd name="T41" fmla="*/ 72 h 219"/>
                  <a:gd name="T42" fmla="*/ 18 w 193"/>
                  <a:gd name="T43" fmla="*/ 70 h 219"/>
                  <a:gd name="T44" fmla="*/ 48 w 193"/>
                  <a:gd name="T45" fmla="*/ 110 h 219"/>
                  <a:gd name="T46" fmla="*/ 19 w 193"/>
                  <a:gd name="T47" fmla="*/ 150 h 219"/>
                  <a:gd name="T48" fmla="*/ 12 w 193"/>
                  <a:gd name="T49" fmla="*/ 147 h 219"/>
                  <a:gd name="T50" fmla="*/ 0 w 193"/>
                  <a:gd name="T51" fmla="*/ 159 h 219"/>
                  <a:gd name="T52" fmla="*/ 12 w 193"/>
                  <a:gd name="T53" fmla="*/ 170 h 219"/>
                  <a:gd name="T54" fmla="*/ 23 w 193"/>
                  <a:gd name="T55" fmla="*/ 159 h 219"/>
                  <a:gd name="T56" fmla="*/ 23 w 193"/>
                  <a:gd name="T57" fmla="*/ 158 h 219"/>
                  <a:gd name="T58" fmla="*/ 72 w 193"/>
                  <a:gd name="T59" fmla="*/ 152 h 219"/>
                  <a:gd name="T60" fmla="*/ 92 w 193"/>
                  <a:gd name="T61" fmla="*/ 197 h 219"/>
                  <a:gd name="T62" fmla="*/ 85 w 193"/>
                  <a:gd name="T63" fmla="*/ 208 h 219"/>
                  <a:gd name="T64" fmla="*/ 97 w 193"/>
                  <a:gd name="T65" fmla="*/ 219 h 219"/>
                  <a:gd name="T66" fmla="*/ 108 w 193"/>
                  <a:gd name="T67" fmla="*/ 208 h 219"/>
                  <a:gd name="T68" fmla="*/ 101 w 193"/>
                  <a:gd name="T69" fmla="*/ 197 h 219"/>
                  <a:gd name="T70" fmla="*/ 121 w 193"/>
                  <a:gd name="T71" fmla="*/ 152 h 219"/>
                  <a:gd name="T72" fmla="*/ 170 w 193"/>
                  <a:gd name="T73" fmla="*/ 158 h 219"/>
                  <a:gd name="T74" fmla="*/ 170 w 193"/>
                  <a:gd name="T75" fmla="*/ 159 h 219"/>
                  <a:gd name="T76" fmla="*/ 182 w 193"/>
                  <a:gd name="T77" fmla="*/ 170 h 219"/>
                  <a:gd name="T78" fmla="*/ 193 w 193"/>
                  <a:gd name="T79" fmla="*/ 159 h 219"/>
                  <a:gd name="T80" fmla="*/ 182 w 193"/>
                  <a:gd name="T81" fmla="*/ 147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93" h="219">
                    <a:moveTo>
                      <a:pt x="182" y="147"/>
                    </a:moveTo>
                    <a:cubicBezTo>
                      <a:pt x="179" y="147"/>
                      <a:pt x="177" y="148"/>
                      <a:pt x="175" y="150"/>
                    </a:cubicBezTo>
                    <a:cubicBezTo>
                      <a:pt x="146" y="110"/>
                      <a:pt x="146" y="110"/>
                      <a:pt x="146" y="110"/>
                    </a:cubicBezTo>
                    <a:cubicBezTo>
                      <a:pt x="175" y="70"/>
                      <a:pt x="175" y="70"/>
                      <a:pt x="175" y="70"/>
                    </a:cubicBezTo>
                    <a:cubicBezTo>
                      <a:pt x="177" y="71"/>
                      <a:pt x="179" y="72"/>
                      <a:pt x="182" y="72"/>
                    </a:cubicBezTo>
                    <a:cubicBezTo>
                      <a:pt x="188" y="72"/>
                      <a:pt x="193" y="67"/>
                      <a:pt x="193" y="60"/>
                    </a:cubicBezTo>
                    <a:cubicBezTo>
                      <a:pt x="193" y="54"/>
                      <a:pt x="188" y="49"/>
                      <a:pt x="182" y="49"/>
                    </a:cubicBezTo>
                    <a:cubicBezTo>
                      <a:pt x="175" y="49"/>
                      <a:pt x="170" y="54"/>
                      <a:pt x="170" y="60"/>
                    </a:cubicBezTo>
                    <a:cubicBezTo>
                      <a:pt x="170" y="61"/>
                      <a:pt x="170" y="61"/>
                      <a:pt x="170" y="62"/>
                    </a:cubicBezTo>
                    <a:cubicBezTo>
                      <a:pt x="121" y="67"/>
                      <a:pt x="121" y="67"/>
                      <a:pt x="121" y="67"/>
                    </a:cubicBezTo>
                    <a:cubicBezTo>
                      <a:pt x="101" y="22"/>
                      <a:pt x="101" y="22"/>
                      <a:pt x="101" y="22"/>
                    </a:cubicBezTo>
                    <a:cubicBezTo>
                      <a:pt x="105" y="20"/>
                      <a:pt x="108" y="16"/>
                      <a:pt x="108" y="12"/>
                    </a:cubicBezTo>
                    <a:cubicBezTo>
                      <a:pt x="108" y="5"/>
                      <a:pt x="103" y="0"/>
                      <a:pt x="97" y="0"/>
                    </a:cubicBezTo>
                    <a:cubicBezTo>
                      <a:pt x="90" y="0"/>
                      <a:pt x="85" y="5"/>
                      <a:pt x="85" y="12"/>
                    </a:cubicBezTo>
                    <a:cubicBezTo>
                      <a:pt x="85" y="16"/>
                      <a:pt x="88" y="20"/>
                      <a:pt x="92" y="22"/>
                    </a:cubicBezTo>
                    <a:cubicBezTo>
                      <a:pt x="72" y="67"/>
                      <a:pt x="72" y="67"/>
                      <a:pt x="72" y="67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3" y="61"/>
                      <a:pt x="23" y="61"/>
                      <a:pt x="23" y="60"/>
                    </a:cubicBezTo>
                    <a:cubicBezTo>
                      <a:pt x="23" y="54"/>
                      <a:pt x="18" y="49"/>
                      <a:pt x="12" y="49"/>
                    </a:cubicBezTo>
                    <a:cubicBezTo>
                      <a:pt x="5" y="49"/>
                      <a:pt x="0" y="54"/>
                      <a:pt x="0" y="60"/>
                    </a:cubicBezTo>
                    <a:cubicBezTo>
                      <a:pt x="0" y="67"/>
                      <a:pt x="5" y="72"/>
                      <a:pt x="12" y="72"/>
                    </a:cubicBezTo>
                    <a:cubicBezTo>
                      <a:pt x="14" y="72"/>
                      <a:pt x="16" y="71"/>
                      <a:pt x="18" y="70"/>
                    </a:cubicBezTo>
                    <a:cubicBezTo>
                      <a:pt x="48" y="110"/>
                      <a:pt x="48" y="110"/>
                      <a:pt x="48" y="110"/>
                    </a:cubicBezTo>
                    <a:cubicBezTo>
                      <a:pt x="19" y="150"/>
                      <a:pt x="19" y="150"/>
                      <a:pt x="19" y="150"/>
                    </a:cubicBezTo>
                    <a:cubicBezTo>
                      <a:pt x="17" y="148"/>
                      <a:pt x="14" y="147"/>
                      <a:pt x="12" y="147"/>
                    </a:cubicBezTo>
                    <a:cubicBezTo>
                      <a:pt x="5" y="147"/>
                      <a:pt x="0" y="152"/>
                      <a:pt x="0" y="159"/>
                    </a:cubicBezTo>
                    <a:cubicBezTo>
                      <a:pt x="0" y="165"/>
                      <a:pt x="5" y="170"/>
                      <a:pt x="12" y="170"/>
                    </a:cubicBezTo>
                    <a:cubicBezTo>
                      <a:pt x="18" y="170"/>
                      <a:pt x="23" y="165"/>
                      <a:pt x="23" y="159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72" y="152"/>
                      <a:pt x="72" y="152"/>
                      <a:pt x="72" y="152"/>
                    </a:cubicBezTo>
                    <a:cubicBezTo>
                      <a:pt x="92" y="197"/>
                      <a:pt x="92" y="197"/>
                      <a:pt x="92" y="197"/>
                    </a:cubicBezTo>
                    <a:cubicBezTo>
                      <a:pt x="88" y="199"/>
                      <a:pt x="85" y="203"/>
                      <a:pt x="85" y="208"/>
                    </a:cubicBezTo>
                    <a:cubicBezTo>
                      <a:pt x="85" y="214"/>
                      <a:pt x="90" y="219"/>
                      <a:pt x="97" y="219"/>
                    </a:cubicBezTo>
                    <a:cubicBezTo>
                      <a:pt x="103" y="219"/>
                      <a:pt x="108" y="214"/>
                      <a:pt x="108" y="208"/>
                    </a:cubicBezTo>
                    <a:cubicBezTo>
                      <a:pt x="108" y="203"/>
                      <a:pt x="105" y="199"/>
                      <a:pt x="101" y="197"/>
                    </a:cubicBezTo>
                    <a:cubicBezTo>
                      <a:pt x="121" y="152"/>
                      <a:pt x="121" y="152"/>
                      <a:pt x="121" y="152"/>
                    </a:cubicBezTo>
                    <a:cubicBezTo>
                      <a:pt x="170" y="158"/>
                      <a:pt x="170" y="158"/>
                      <a:pt x="170" y="158"/>
                    </a:cubicBezTo>
                    <a:cubicBezTo>
                      <a:pt x="170" y="158"/>
                      <a:pt x="170" y="158"/>
                      <a:pt x="170" y="159"/>
                    </a:cubicBezTo>
                    <a:cubicBezTo>
                      <a:pt x="170" y="165"/>
                      <a:pt x="175" y="170"/>
                      <a:pt x="182" y="170"/>
                    </a:cubicBezTo>
                    <a:cubicBezTo>
                      <a:pt x="188" y="170"/>
                      <a:pt x="193" y="165"/>
                      <a:pt x="193" y="159"/>
                    </a:cubicBezTo>
                    <a:cubicBezTo>
                      <a:pt x="193" y="152"/>
                      <a:pt x="188" y="147"/>
                      <a:pt x="182" y="147"/>
                    </a:cubicBezTo>
                    <a:close/>
                  </a:path>
                </a:pathLst>
              </a:custGeom>
              <a:solidFill>
                <a:srgbClr val="22477D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3" name="组合 82"/>
          <p:cNvGrpSpPr/>
          <p:nvPr/>
        </p:nvGrpSpPr>
        <p:grpSpPr>
          <a:xfrm>
            <a:off x="4459176" y="1357900"/>
            <a:ext cx="1378216" cy="2840554"/>
            <a:chOff x="4459176" y="1357900"/>
            <a:chExt cx="1378216" cy="2840554"/>
          </a:xfrm>
        </p:grpSpPr>
        <p:sp>
          <p:nvSpPr>
            <p:cNvPr id="15" name="TextBox 13"/>
            <p:cNvSpPr txBox="1"/>
            <p:nvPr/>
          </p:nvSpPr>
          <p:spPr>
            <a:xfrm>
              <a:off x="4959717" y="3990705"/>
              <a:ext cx="393377" cy="207749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r>
                <a:rPr lang="id-ID" sz="1200" b="1">
                  <a:cs typeface="+mn-ea"/>
                  <a:sym typeface="+mn-lt"/>
                </a:rPr>
                <a:t>2015</a:t>
              </a:r>
            </a:p>
          </p:txBody>
        </p:sp>
        <p:sp>
          <p:nvSpPr>
            <p:cNvPr id="22" name="Oval 20"/>
            <p:cNvSpPr/>
            <p:nvPr/>
          </p:nvSpPr>
          <p:spPr>
            <a:xfrm>
              <a:off x="5109894" y="3883295"/>
              <a:ext cx="81000" cy="8100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7" name="TextBox 35"/>
            <p:cNvSpPr txBox="1"/>
            <p:nvPr/>
          </p:nvSpPr>
          <p:spPr>
            <a:xfrm>
              <a:off x="4675081" y="2089616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pPr algn="ctr"/>
              <a:r>
                <a:rPr lang="zh-CN" altLang="en-US" sz="1400" b="1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38" name="TextBox 36"/>
            <p:cNvSpPr txBox="1"/>
            <p:nvPr/>
          </p:nvSpPr>
          <p:spPr>
            <a:xfrm>
              <a:off x="4459176" y="2258570"/>
              <a:ext cx="1378216" cy="415499"/>
            </a:xfrm>
            <a:prstGeom prst="rect">
              <a:avLst/>
            </a:prstGeom>
            <a:noFill/>
          </p:spPr>
          <p:txBody>
            <a:bodyPr wrap="square">
              <a:normAutofit fontScale="70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</a:t>
              </a:r>
            </a:p>
          </p:txBody>
        </p:sp>
        <p:cxnSp>
          <p:nvCxnSpPr>
            <p:cNvPr id="39" name="Straight Connector 37"/>
            <p:cNvCxnSpPr/>
            <p:nvPr/>
          </p:nvCxnSpPr>
          <p:spPr>
            <a:xfrm flipV="1">
              <a:off x="5148283" y="2736644"/>
              <a:ext cx="0" cy="110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8"/>
            <p:cNvCxnSpPr/>
            <p:nvPr/>
          </p:nvCxnSpPr>
          <p:spPr>
            <a:xfrm flipV="1">
              <a:off x="5148283" y="1796723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40"/>
            <p:cNvGrpSpPr/>
            <p:nvPr/>
          </p:nvGrpSpPr>
          <p:grpSpPr>
            <a:xfrm>
              <a:off x="4945783" y="1357900"/>
              <a:ext cx="405000" cy="405000"/>
              <a:chOff x="6594378" y="2177931"/>
              <a:chExt cx="540000" cy="540000"/>
            </a:xfrm>
          </p:grpSpPr>
          <p:sp>
            <p:nvSpPr>
              <p:cNvPr id="59" name="Oval 57"/>
              <p:cNvSpPr/>
              <p:nvPr/>
            </p:nvSpPr>
            <p:spPr>
              <a:xfrm>
                <a:off x="6594378" y="2177931"/>
                <a:ext cx="540000" cy="540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grpSp>
            <p:nvGrpSpPr>
              <p:cNvPr id="60" name="Group 58"/>
              <p:cNvGrpSpPr/>
              <p:nvPr/>
            </p:nvGrpSpPr>
            <p:grpSpPr>
              <a:xfrm>
                <a:off x="6675953" y="2239847"/>
                <a:ext cx="371937" cy="351888"/>
                <a:chOff x="8493125" y="2289175"/>
                <a:chExt cx="854075" cy="808038"/>
              </a:xfrm>
              <a:solidFill>
                <a:schemeClr val="bg1"/>
              </a:solidFill>
            </p:grpSpPr>
            <p:sp>
              <p:nvSpPr>
                <p:cNvPr id="61" name="Freeform: Shape 59"/>
                <p:cNvSpPr>
                  <a:spLocks/>
                </p:cNvSpPr>
                <p:nvPr/>
              </p:nvSpPr>
              <p:spPr bwMode="auto">
                <a:xfrm>
                  <a:off x="8493125" y="2762250"/>
                  <a:ext cx="854075" cy="334963"/>
                </a:xfrm>
                <a:custGeom>
                  <a:avLst/>
                  <a:gdLst>
                    <a:gd name="T0" fmla="*/ 517 w 538"/>
                    <a:gd name="T1" fmla="*/ 57 h 211"/>
                    <a:gd name="T2" fmla="*/ 335 w 538"/>
                    <a:gd name="T3" fmla="*/ 0 h 211"/>
                    <a:gd name="T4" fmla="*/ 299 w 538"/>
                    <a:gd name="T5" fmla="*/ 161 h 211"/>
                    <a:gd name="T6" fmla="*/ 278 w 538"/>
                    <a:gd name="T7" fmla="*/ 33 h 211"/>
                    <a:gd name="T8" fmla="*/ 287 w 538"/>
                    <a:gd name="T9" fmla="*/ 24 h 211"/>
                    <a:gd name="T10" fmla="*/ 304 w 538"/>
                    <a:gd name="T11" fmla="*/ 5 h 211"/>
                    <a:gd name="T12" fmla="*/ 235 w 538"/>
                    <a:gd name="T13" fmla="*/ 5 h 211"/>
                    <a:gd name="T14" fmla="*/ 251 w 538"/>
                    <a:gd name="T15" fmla="*/ 24 h 211"/>
                    <a:gd name="T16" fmla="*/ 261 w 538"/>
                    <a:gd name="T17" fmla="*/ 33 h 211"/>
                    <a:gd name="T18" fmla="*/ 239 w 538"/>
                    <a:gd name="T19" fmla="*/ 161 h 211"/>
                    <a:gd name="T20" fmla="*/ 204 w 538"/>
                    <a:gd name="T21" fmla="*/ 0 h 211"/>
                    <a:gd name="T22" fmla="*/ 20 w 538"/>
                    <a:gd name="T23" fmla="*/ 57 h 211"/>
                    <a:gd name="T24" fmla="*/ 0 w 538"/>
                    <a:gd name="T25" fmla="*/ 211 h 211"/>
                    <a:gd name="T26" fmla="*/ 538 w 538"/>
                    <a:gd name="T27" fmla="*/ 211 h 211"/>
                    <a:gd name="T28" fmla="*/ 517 w 538"/>
                    <a:gd name="T29" fmla="*/ 57 h 211"/>
                    <a:gd name="T30" fmla="*/ 459 w 538"/>
                    <a:gd name="T31" fmla="*/ 156 h 211"/>
                    <a:gd name="T32" fmla="*/ 366 w 538"/>
                    <a:gd name="T33" fmla="*/ 156 h 211"/>
                    <a:gd name="T34" fmla="*/ 366 w 538"/>
                    <a:gd name="T35" fmla="*/ 129 h 211"/>
                    <a:gd name="T36" fmla="*/ 412 w 538"/>
                    <a:gd name="T37" fmla="*/ 122 h 211"/>
                    <a:gd name="T38" fmla="*/ 459 w 538"/>
                    <a:gd name="T39" fmla="*/ 129 h 211"/>
                    <a:gd name="T40" fmla="*/ 459 w 538"/>
                    <a:gd name="T41" fmla="*/ 156 h 2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538" h="211">
                      <a:moveTo>
                        <a:pt x="517" y="57"/>
                      </a:moveTo>
                      <a:lnTo>
                        <a:pt x="335" y="0"/>
                      </a:lnTo>
                      <a:lnTo>
                        <a:pt x="299" y="161"/>
                      </a:lnTo>
                      <a:lnTo>
                        <a:pt x="278" y="33"/>
                      </a:lnTo>
                      <a:lnTo>
                        <a:pt x="287" y="24"/>
                      </a:lnTo>
                      <a:lnTo>
                        <a:pt x="304" y="5"/>
                      </a:lnTo>
                      <a:lnTo>
                        <a:pt x="235" y="5"/>
                      </a:lnTo>
                      <a:lnTo>
                        <a:pt x="251" y="24"/>
                      </a:lnTo>
                      <a:lnTo>
                        <a:pt x="261" y="33"/>
                      </a:lnTo>
                      <a:lnTo>
                        <a:pt x="239" y="161"/>
                      </a:lnTo>
                      <a:lnTo>
                        <a:pt x="204" y="0"/>
                      </a:lnTo>
                      <a:lnTo>
                        <a:pt x="20" y="57"/>
                      </a:lnTo>
                      <a:lnTo>
                        <a:pt x="0" y="211"/>
                      </a:lnTo>
                      <a:lnTo>
                        <a:pt x="538" y="211"/>
                      </a:lnTo>
                      <a:lnTo>
                        <a:pt x="517" y="57"/>
                      </a:lnTo>
                      <a:close/>
                      <a:moveTo>
                        <a:pt x="459" y="156"/>
                      </a:moveTo>
                      <a:lnTo>
                        <a:pt x="366" y="156"/>
                      </a:lnTo>
                      <a:lnTo>
                        <a:pt x="366" y="129"/>
                      </a:lnTo>
                      <a:lnTo>
                        <a:pt x="412" y="122"/>
                      </a:lnTo>
                      <a:lnTo>
                        <a:pt x="459" y="129"/>
                      </a:lnTo>
                      <a:lnTo>
                        <a:pt x="459" y="156"/>
                      </a:lnTo>
                      <a:close/>
                    </a:path>
                  </a:pathLst>
                </a:custGeom>
                <a:solidFill>
                  <a:srgbClr val="2247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Oval 60"/>
                <p:cNvSpPr>
                  <a:spLocks/>
                </p:cNvSpPr>
                <p:nvPr/>
              </p:nvSpPr>
              <p:spPr bwMode="auto">
                <a:xfrm>
                  <a:off x="8729663" y="2289175"/>
                  <a:ext cx="382588" cy="427038"/>
                </a:xfrm>
                <a:prstGeom prst="ellipse">
                  <a:avLst/>
                </a:prstGeom>
                <a:solidFill>
                  <a:srgbClr val="2247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84" name="组合 83"/>
          <p:cNvGrpSpPr/>
          <p:nvPr/>
        </p:nvGrpSpPr>
        <p:grpSpPr>
          <a:xfrm>
            <a:off x="5627946" y="2177908"/>
            <a:ext cx="1378216" cy="2027690"/>
            <a:chOff x="5627946" y="2177908"/>
            <a:chExt cx="1378216" cy="2027690"/>
          </a:xfrm>
        </p:grpSpPr>
        <p:sp>
          <p:nvSpPr>
            <p:cNvPr id="14" name="TextBox 12"/>
            <p:cNvSpPr txBox="1"/>
            <p:nvPr/>
          </p:nvSpPr>
          <p:spPr>
            <a:xfrm>
              <a:off x="6125200" y="3997849"/>
              <a:ext cx="393377" cy="207749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r>
                <a:rPr lang="id-ID" sz="1200" b="1">
                  <a:cs typeface="+mn-ea"/>
                  <a:sym typeface="+mn-lt"/>
                </a:rPr>
                <a:t>2016</a:t>
              </a:r>
            </a:p>
          </p:txBody>
        </p:sp>
        <p:sp>
          <p:nvSpPr>
            <p:cNvPr id="23" name="Oval 21"/>
            <p:cNvSpPr/>
            <p:nvPr/>
          </p:nvSpPr>
          <p:spPr>
            <a:xfrm>
              <a:off x="6270952" y="3883295"/>
              <a:ext cx="81000" cy="81000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3" name="TextBox 41"/>
            <p:cNvSpPr txBox="1"/>
            <p:nvPr/>
          </p:nvSpPr>
          <p:spPr>
            <a:xfrm>
              <a:off x="5843850" y="2902481"/>
              <a:ext cx="946413" cy="230833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pPr algn="ctr"/>
              <a:r>
                <a:rPr lang="zh-CN" altLang="en-US" sz="1400" b="1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44" name="TextBox 42"/>
            <p:cNvSpPr txBox="1"/>
            <p:nvPr/>
          </p:nvSpPr>
          <p:spPr>
            <a:xfrm>
              <a:off x="5627946" y="3071435"/>
              <a:ext cx="1378216" cy="415499"/>
            </a:xfrm>
            <a:prstGeom prst="rect">
              <a:avLst/>
            </a:prstGeom>
            <a:noFill/>
          </p:spPr>
          <p:txBody>
            <a:bodyPr wrap="square">
              <a:normAutofit fontScale="70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</a:t>
              </a:r>
            </a:p>
          </p:txBody>
        </p:sp>
        <p:cxnSp>
          <p:nvCxnSpPr>
            <p:cNvPr id="45" name="Straight Connector 43"/>
            <p:cNvCxnSpPr/>
            <p:nvPr/>
          </p:nvCxnSpPr>
          <p:spPr>
            <a:xfrm flipV="1">
              <a:off x="6317053" y="3549508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4"/>
            <p:cNvCxnSpPr/>
            <p:nvPr/>
          </p:nvCxnSpPr>
          <p:spPr>
            <a:xfrm flipV="1">
              <a:off x="6317053" y="2616731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1" name="Group 49"/>
            <p:cNvGrpSpPr/>
            <p:nvPr/>
          </p:nvGrpSpPr>
          <p:grpSpPr>
            <a:xfrm>
              <a:off x="6118761" y="2177908"/>
              <a:ext cx="405000" cy="405000"/>
              <a:chOff x="8158349" y="3271275"/>
              <a:chExt cx="540000" cy="540000"/>
            </a:xfrm>
          </p:grpSpPr>
          <p:sp>
            <p:nvSpPr>
              <p:cNvPr id="55" name="Oval 53"/>
              <p:cNvSpPr/>
              <p:nvPr/>
            </p:nvSpPr>
            <p:spPr>
              <a:xfrm>
                <a:off x="8158349" y="3271275"/>
                <a:ext cx="540000" cy="540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grpSp>
            <p:nvGrpSpPr>
              <p:cNvPr id="56" name="Group 54"/>
              <p:cNvGrpSpPr/>
              <p:nvPr/>
            </p:nvGrpSpPr>
            <p:grpSpPr>
              <a:xfrm>
                <a:off x="8252383" y="3379975"/>
                <a:ext cx="351933" cy="322606"/>
                <a:chOff x="7816850" y="1350963"/>
                <a:chExt cx="895350" cy="820737"/>
              </a:xfrm>
              <a:solidFill>
                <a:schemeClr val="bg1"/>
              </a:solidFill>
            </p:grpSpPr>
            <p:sp>
              <p:nvSpPr>
                <p:cNvPr id="57" name="Freeform: Shape 55"/>
                <p:cNvSpPr>
                  <a:spLocks/>
                </p:cNvSpPr>
                <p:nvPr/>
              </p:nvSpPr>
              <p:spPr bwMode="auto">
                <a:xfrm>
                  <a:off x="7850188" y="1792288"/>
                  <a:ext cx="828675" cy="379412"/>
                </a:xfrm>
                <a:custGeom>
                  <a:avLst/>
                  <a:gdLst>
                    <a:gd name="T0" fmla="*/ 119 w 218"/>
                    <a:gd name="T1" fmla="*/ 26 h 100"/>
                    <a:gd name="T2" fmla="*/ 99 w 218"/>
                    <a:gd name="T3" fmla="*/ 26 h 100"/>
                    <a:gd name="T4" fmla="*/ 73 w 218"/>
                    <a:gd name="T5" fmla="*/ 0 h 100"/>
                    <a:gd name="T6" fmla="*/ 0 w 218"/>
                    <a:gd name="T7" fmla="*/ 0 h 100"/>
                    <a:gd name="T8" fmla="*/ 0 w 218"/>
                    <a:gd name="T9" fmla="*/ 70 h 100"/>
                    <a:gd name="T10" fmla="*/ 29 w 218"/>
                    <a:gd name="T11" fmla="*/ 100 h 100"/>
                    <a:gd name="T12" fmla="*/ 189 w 218"/>
                    <a:gd name="T13" fmla="*/ 100 h 100"/>
                    <a:gd name="T14" fmla="*/ 218 w 218"/>
                    <a:gd name="T15" fmla="*/ 70 h 100"/>
                    <a:gd name="T16" fmla="*/ 218 w 218"/>
                    <a:gd name="T17" fmla="*/ 0 h 100"/>
                    <a:gd name="T18" fmla="*/ 145 w 218"/>
                    <a:gd name="T19" fmla="*/ 0 h 100"/>
                    <a:gd name="T20" fmla="*/ 119 w 218"/>
                    <a:gd name="T21" fmla="*/ 26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8" h="100">
                      <a:moveTo>
                        <a:pt x="119" y="26"/>
                      </a:moveTo>
                      <a:cubicBezTo>
                        <a:pt x="99" y="26"/>
                        <a:pt x="99" y="26"/>
                        <a:pt x="99" y="26"/>
                      </a:cubicBezTo>
                      <a:cubicBezTo>
                        <a:pt x="85" y="26"/>
                        <a:pt x="73" y="14"/>
                        <a:pt x="7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86"/>
                        <a:pt x="13" y="100"/>
                        <a:pt x="29" y="100"/>
                      </a:cubicBezTo>
                      <a:cubicBezTo>
                        <a:pt x="189" y="100"/>
                        <a:pt x="189" y="100"/>
                        <a:pt x="189" y="100"/>
                      </a:cubicBezTo>
                      <a:cubicBezTo>
                        <a:pt x="205" y="100"/>
                        <a:pt x="218" y="86"/>
                        <a:pt x="218" y="70"/>
                      </a:cubicBezTo>
                      <a:cubicBezTo>
                        <a:pt x="218" y="0"/>
                        <a:pt x="218" y="0"/>
                        <a:pt x="218" y="0"/>
                      </a:cubicBezTo>
                      <a:cubicBezTo>
                        <a:pt x="145" y="0"/>
                        <a:pt x="145" y="0"/>
                        <a:pt x="145" y="0"/>
                      </a:cubicBezTo>
                      <a:cubicBezTo>
                        <a:pt x="145" y="14"/>
                        <a:pt x="133" y="26"/>
                        <a:pt x="119" y="26"/>
                      </a:cubicBezTo>
                      <a:close/>
                    </a:path>
                  </a:pathLst>
                </a:custGeom>
                <a:solidFill>
                  <a:srgbClr val="2247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58" name="Freeform: Shape 56"/>
                <p:cNvSpPr>
                  <a:spLocks/>
                </p:cNvSpPr>
                <p:nvPr/>
              </p:nvSpPr>
              <p:spPr bwMode="auto">
                <a:xfrm>
                  <a:off x="7816850" y="1350963"/>
                  <a:ext cx="895350" cy="498475"/>
                </a:xfrm>
                <a:custGeom>
                  <a:avLst/>
                  <a:gdLst>
                    <a:gd name="T0" fmla="*/ 204 w 236"/>
                    <a:gd name="T1" fmla="*/ 44 h 131"/>
                    <a:gd name="T2" fmla="*/ 163 w 236"/>
                    <a:gd name="T3" fmla="*/ 44 h 131"/>
                    <a:gd name="T4" fmla="*/ 163 w 236"/>
                    <a:gd name="T5" fmla="*/ 30 h 131"/>
                    <a:gd name="T6" fmla="*/ 133 w 236"/>
                    <a:gd name="T7" fmla="*/ 0 h 131"/>
                    <a:gd name="T8" fmla="*/ 103 w 236"/>
                    <a:gd name="T9" fmla="*/ 0 h 131"/>
                    <a:gd name="T10" fmla="*/ 73 w 236"/>
                    <a:gd name="T11" fmla="*/ 30 h 131"/>
                    <a:gd name="T12" fmla="*/ 73 w 236"/>
                    <a:gd name="T13" fmla="*/ 44 h 131"/>
                    <a:gd name="T14" fmla="*/ 32 w 236"/>
                    <a:gd name="T15" fmla="*/ 44 h 131"/>
                    <a:gd name="T16" fmla="*/ 0 w 236"/>
                    <a:gd name="T17" fmla="*/ 75 h 131"/>
                    <a:gd name="T18" fmla="*/ 0 w 236"/>
                    <a:gd name="T19" fmla="*/ 106 h 131"/>
                    <a:gd name="T20" fmla="*/ 92 w 236"/>
                    <a:gd name="T21" fmla="*/ 106 h 131"/>
                    <a:gd name="T22" fmla="*/ 92 w 236"/>
                    <a:gd name="T23" fmla="*/ 115 h 131"/>
                    <a:gd name="T24" fmla="*/ 108 w 236"/>
                    <a:gd name="T25" fmla="*/ 131 h 131"/>
                    <a:gd name="T26" fmla="*/ 128 w 236"/>
                    <a:gd name="T27" fmla="*/ 131 h 131"/>
                    <a:gd name="T28" fmla="*/ 144 w 236"/>
                    <a:gd name="T29" fmla="*/ 115 h 131"/>
                    <a:gd name="T30" fmla="*/ 144 w 236"/>
                    <a:gd name="T31" fmla="*/ 106 h 131"/>
                    <a:gd name="T32" fmla="*/ 236 w 236"/>
                    <a:gd name="T33" fmla="*/ 106 h 131"/>
                    <a:gd name="T34" fmla="*/ 236 w 236"/>
                    <a:gd name="T35" fmla="*/ 75 h 131"/>
                    <a:gd name="T36" fmla="*/ 204 w 236"/>
                    <a:gd name="T37" fmla="*/ 44 h 131"/>
                    <a:gd name="T38" fmla="*/ 92 w 236"/>
                    <a:gd name="T39" fmla="*/ 30 h 131"/>
                    <a:gd name="T40" fmla="*/ 103 w 236"/>
                    <a:gd name="T41" fmla="*/ 19 h 131"/>
                    <a:gd name="T42" fmla="*/ 133 w 236"/>
                    <a:gd name="T43" fmla="*/ 19 h 131"/>
                    <a:gd name="T44" fmla="*/ 144 w 236"/>
                    <a:gd name="T45" fmla="*/ 30 h 131"/>
                    <a:gd name="T46" fmla="*/ 144 w 236"/>
                    <a:gd name="T47" fmla="*/ 44 h 131"/>
                    <a:gd name="T48" fmla="*/ 92 w 236"/>
                    <a:gd name="T49" fmla="*/ 44 h 131"/>
                    <a:gd name="T50" fmla="*/ 92 w 236"/>
                    <a:gd name="T51" fmla="*/ 30 h 1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236" h="131">
                      <a:moveTo>
                        <a:pt x="204" y="44"/>
                      </a:moveTo>
                      <a:cubicBezTo>
                        <a:pt x="163" y="44"/>
                        <a:pt x="163" y="44"/>
                        <a:pt x="163" y="44"/>
                      </a:cubicBezTo>
                      <a:cubicBezTo>
                        <a:pt x="163" y="30"/>
                        <a:pt x="163" y="30"/>
                        <a:pt x="163" y="30"/>
                      </a:cubicBezTo>
                      <a:cubicBezTo>
                        <a:pt x="163" y="14"/>
                        <a:pt x="150" y="0"/>
                        <a:pt x="133" y="0"/>
                      </a:cubicBezTo>
                      <a:cubicBezTo>
                        <a:pt x="103" y="0"/>
                        <a:pt x="103" y="0"/>
                        <a:pt x="103" y="0"/>
                      </a:cubicBezTo>
                      <a:cubicBezTo>
                        <a:pt x="86" y="0"/>
                        <a:pt x="73" y="14"/>
                        <a:pt x="73" y="30"/>
                      </a:cubicBezTo>
                      <a:cubicBezTo>
                        <a:pt x="73" y="44"/>
                        <a:pt x="73" y="44"/>
                        <a:pt x="73" y="44"/>
                      </a:cubicBezTo>
                      <a:cubicBezTo>
                        <a:pt x="32" y="44"/>
                        <a:pt x="32" y="44"/>
                        <a:pt x="32" y="44"/>
                      </a:cubicBezTo>
                      <a:cubicBezTo>
                        <a:pt x="15" y="44"/>
                        <a:pt x="0" y="58"/>
                        <a:pt x="0" y="75"/>
                      </a:cubicBezTo>
                      <a:cubicBezTo>
                        <a:pt x="0" y="106"/>
                        <a:pt x="0" y="106"/>
                        <a:pt x="0" y="106"/>
                      </a:cubicBezTo>
                      <a:cubicBezTo>
                        <a:pt x="92" y="106"/>
                        <a:pt x="92" y="106"/>
                        <a:pt x="92" y="106"/>
                      </a:cubicBezTo>
                      <a:cubicBezTo>
                        <a:pt x="92" y="115"/>
                        <a:pt x="92" y="115"/>
                        <a:pt x="92" y="115"/>
                      </a:cubicBezTo>
                      <a:cubicBezTo>
                        <a:pt x="92" y="124"/>
                        <a:pt x="99" y="131"/>
                        <a:pt x="108" y="131"/>
                      </a:cubicBezTo>
                      <a:cubicBezTo>
                        <a:pt x="128" y="131"/>
                        <a:pt x="128" y="131"/>
                        <a:pt x="128" y="131"/>
                      </a:cubicBezTo>
                      <a:cubicBezTo>
                        <a:pt x="137" y="131"/>
                        <a:pt x="144" y="124"/>
                        <a:pt x="144" y="115"/>
                      </a:cubicBezTo>
                      <a:cubicBezTo>
                        <a:pt x="144" y="106"/>
                        <a:pt x="144" y="106"/>
                        <a:pt x="144" y="106"/>
                      </a:cubicBezTo>
                      <a:cubicBezTo>
                        <a:pt x="236" y="106"/>
                        <a:pt x="236" y="106"/>
                        <a:pt x="236" y="106"/>
                      </a:cubicBezTo>
                      <a:cubicBezTo>
                        <a:pt x="236" y="75"/>
                        <a:pt x="236" y="75"/>
                        <a:pt x="236" y="75"/>
                      </a:cubicBezTo>
                      <a:cubicBezTo>
                        <a:pt x="236" y="58"/>
                        <a:pt x="221" y="44"/>
                        <a:pt x="204" y="44"/>
                      </a:cubicBezTo>
                      <a:close/>
                      <a:moveTo>
                        <a:pt x="92" y="30"/>
                      </a:moveTo>
                      <a:cubicBezTo>
                        <a:pt x="92" y="24"/>
                        <a:pt x="97" y="19"/>
                        <a:pt x="103" y="19"/>
                      </a:cubicBezTo>
                      <a:cubicBezTo>
                        <a:pt x="133" y="19"/>
                        <a:pt x="133" y="19"/>
                        <a:pt x="133" y="19"/>
                      </a:cubicBezTo>
                      <a:cubicBezTo>
                        <a:pt x="139" y="19"/>
                        <a:pt x="144" y="24"/>
                        <a:pt x="144" y="30"/>
                      </a:cubicBezTo>
                      <a:cubicBezTo>
                        <a:pt x="144" y="44"/>
                        <a:pt x="144" y="44"/>
                        <a:pt x="144" y="44"/>
                      </a:cubicBezTo>
                      <a:cubicBezTo>
                        <a:pt x="92" y="44"/>
                        <a:pt x="92" y="44"/>
                        <a:pt x="92" y="44"/>
                      </a:cubicBezTo>
                      <a:lnTo>
                        <a:pt x="92" y="30"/>
                      </a:lnTo>
                      <a:close/>
                    </a:path>
                  </a:pathLst>
                </a:custGeom>
                <a:solidFill>
                  <a:srgbClr val="22477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85" name="组合 84"/>
          <p:cNvGrpSpPr/>
          <p:nvPr/>
        </p:nvGrpSpPr>
        <p:grpSpPr>
          <a:xfrm>
            <a:off x="6813049" y="1243629"/>
            <a:ext cx="1378216" cy="2961969"/>
            <a:chOff x="6813049" y="1243629"/>
            <a:chExt cx="1378216" cy="2961969"/>
          </a:xfrm>
        </p:grpSpPr>
        <p:sp>
          <p:nvSpPr>
            <p:cNvPr id="13" name="TextBox 11"/>
            <p:cNvSpPr txBox="1"/>
            <p:nvPr/>
          </p:nvSpPr>
          <p:spPr>
            <a:xfrm>
              <a:off x="7312188" y="3997849"/>
              <a:ext cx="393377" cy="207749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r>
                <a:rPr lang="id-ID" sz="1200" b="1">
                  <a:cs typeface="+mn-ea"/>
                  <a:sym typeface="+mn-lt"/>
                </a:rPr>
                <a:t>2017</a:t>
              </a:r>
            </a:p>
          </p:txBody>
        </p:sp>
        <p:sp>
          <p:nvSpPr>
            <p:cNvPr id="24" name="Oval 22"/>
            <p:cNvSpPr/>
            <p:nvPr/>
          </p:nvSpPr>
          <p:spPr>
            <a:xfrm rot="10800000">
              <a:off x="7462966" y="3883295"/>
              <a:ext cx="81000" cy="81000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7" name="TextBox 45"/>
            <p:cNvSpPr txBox="1"/>
            <p:nvPr/>
          </p:nvSpPr>
          <p:spPr>
            <a:xfrm>
              <a:off x="7028954" y="1945529"/>
              <a:ext cx="946414" cy="230833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pPr algn="ctr"/>
              <a:r>
                <a:rPr lang="zh-CN" altLang="en-US" sz="1400" b="1">
                  <a:cs typeface="+mn-ea"/>
                  <a:sym typeface="+mn-lt"/>
                </a:rPr>
                <a:t>标题文本预设</a:t>
              </a:r>
            </a:p>
          </p:txBody>
        </p:sp>
        <p:sp>
          <p:nvSpPr>
            <p:cNvPr id="48" name="TextBox 46"/>
            <p:cNvSpPr txBox="1"/>
            <p:nvPr/>
          </p:nvSpPr>
          <p:spPr>
            <a:xfrm>
              <a:off x="6813049" y="2114483"/>
              <a:ext cx="1378216" cy="415499"/>
            </a:xfrm>
            <a:prstGeom prst="rect">
              <a:avLst/>
            </a:prstGeom>
            <a:noFill/>
          </p:spPr>
          <p:txBody>
            <a:bodyPr wrap="square">
              <a:normAutofit fontScale="70000" lnSpcReduction="2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</a:t>
              </a:r>
            </a:p>
          </p:txBody>
        </p:sp>
        <p:cxnSp>
          <p:nvCxnSpPr>
            <p:cNvPr id="49" name="Straight Connector 47"/>
            <p:cNvCxnSpPr/>
            <p:nvPr/>
          </p:nvCxnSpPr>
          <p:spPr>
            <a:xfrm flipV="1">
              <a:off x="7502157" y="2592556"/>
              <a:ext cx="0" cy="1242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8"/>
            <p:cNvCxnSpPr/>
            <p:nvPr/>
          </p:nvCxnSpPr>
          <p:spPr>
            <a:xfrm flipV="1">
              <a:off x="7502157" y="1652635"/>
              <a:ext cx="0" cy="297000"/>
            </a:xfrm>
            <a:prstGeom prst="line">
              <a:avLst/>
            </a:prstGeom>
            <a:ln w="19050" cap="rnd">
              <a:solidFill>
                <a:schemeClr val="tx2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Group 50"/>
            <p:cNvGrpSpPr/>
            <p:nvPr/>
          </p:nvGrpSpPr>
          <p:grpSpPr>
            <a:xfrm>
              <a:off x="7299657" y="1243629"/>
              <a:ext cx="405000" cy="405000"/>
              <a:chOff x="9732876" y="1985814"/>
              <a:chExt cx="540000" cy="540000"/>
            </a:xfrm>
          </p:grpSpPr>
          <p:sp>
            <p:nvSpPr>
              <p:cNvPr id="53" name="Oval 51"/>
              <p:cNvSpPr/>
              <p:nvPr/>
            </p:nvSpPr>
            <p:spPr>
              <a:xfrm>
                <a:off x="9732876" y="1985814"/>
                <a:ext cx="540000" cy="5400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>
                <a:solidFill>
                  <a:schemeClr val="bg1"/>
                </a:solidFill>
              </a:ln>
              <a:effectLst>
                <a:outerShdw blurRad="215900" dist="177800" dir="7200000" sx="102000" sy="102000" algn="tl" rotWithShape="0">
                  <a:schemeClr val="tx1">
                    <a:lumMod val="95000"/>
                    <a:lumOff val="5000"/>
                    <a:alpha val="5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54" name="Freeform: Shape 52"/>
              <p:cNvSpPr>
                <a:spLocks/>
              </p:cNvSpPr>
              <p:nvPr/>
            </p:nvSpPr>
            <p:spPr bwMode="auto">
              <a:xfrm>
                <a:off x="9842613" y="2095551"/>
                <a:ext cx="320527" cy="320527"/>
              </a:xfrm>
              <a:custGeom>
                <a:avLst/>
                <a:gdLst>
                  <a:gd name="T0" fmla="*/ 0 w 124"/>
                  <a:gd name="T1" fmla="*/ 62 h 124"/>
                  <a:gd name="T2" fmla="*/ 124 w 124"/>
                  <a:gd name="T3" fmla="*/ 62 h 124"/>
                  <a:gd name="T4" fmla="*/ 116 w 124"/>
                  <a:gd name="T5" fmla="*/ 60 h 124"/>
                  <a:gd name="T6" fmla="*/ 87 w 124"/>
                  <a:gd name="T7" fmla="*/ 35 h 124"/>
                  <a:gd name="T8" fmla="*/ 116 w 124"/>
                  <a:gd name="T9" fmla="*/ 60 h 124"/>
                  <a:gd name="T10" fmla="*/ 43 w 124"/>
                  <a:gd name="T11" fmla="*/ 95 h 124"/>
                  <a:gd name="T12" fmla="*/ 60 w 124"/>
                  <a:gd name="T13" fmla="*/ 116 h 124"/>
                  <a:gd name="T14" fmla="*/ 64 w 124"/>
                  <a:gd name="T15" fmla="*/ 8 h 124"/>
                  <a:gd name="T16" fmla="*/ 64 w 124"/>
                  <a:gd name="T17" fmla="*/ 36 h 124"/>
                  <a:gd name="T18" fmla="*/ 64 w 124"/>
                  <a:gd name="T19" fmla="*/ 8 h 124"/>
                  <a:gd name="T20" fmla="*/ 100 w 124"/>
                  <a:gd name="T21" fmla="*/ 23 h 124"/>
                  <a:gd name="T22" fmla="*/ 71 w 124"/>
                  <a:gd name="T23" fmla="*/ 9 h 124"/>
                  <a:gd name="T24" fmla="*/ 60 w 124"/>
                  <a:gd name="T25" fmla="*/ 36 h 124"/>
                  <a:gd name="T26" fmla="*/ 60 w 124"/>
                  <a:gd name="T27" fmla="*/ 8 h 124"/>
                  <a:gd name="T28" fmla="*/ 38 w 124"/>
                  <a:gd name="T29" fmla="*/ 31 h 124"/>
                  <a:gd name="T30" fmla="*/ 53 w 124"/>
                  <a:gd name="T31" fmla="*/ 9 h 124"/>
                  <a:gd name="T32" fmla="*/ 40 w 124"/>
                  <a:gd name="T33" fmla="*/ 36 h 124"/>
                  <a:gd name="T34" fmla="*/ 60 w 124"/>
                  <a:gd name="T35" fmla="*/ 60 h 124"/>
                  <a:gd name="T36" fmla="*/ 40 w 124"/>
                  <a:gd name="T37" fmla="*/ 36 h 124"/>
                  <a:gd name="T38" fmla="*/ 60 w 124"/>
                  <a:gd name="T39" fmla="*/ 88 h 124"/>
                  <a:gd name="T40" fmla="*/ 36 w 124"/>
                  <a:gd name="T41" fmla="*/ 64 h 124"/>
                  <a:gd name="T42" fmla="*/ 53 w 124"/>
                  <a:gd name="T43" fmla="*/ 115 h 124"/>
                  <a:gd name="T44" fmla="*/ 40 w 124"/>
                  <a:gd name="T45" fmla="*/ 96 h 124"/>
                  <a:gd name="T46" fmla="*/ 64 w 124"/>
                  <a:gd name="T47" fmla="*/ 116 h 124"/>
                  <a:gd name="T48" fmla="*/ 81 w 124"/>
                  <a:gd name="T49" fmla="*/ 95 h 124"/>
                  <a:gd name="T50" fmla="*/ 64 w 124"/>
                  <a:gd name="T51" fmla="*/ 116 h 124"/>
                  <a:gd name="T52" fmla="*/ 97 w 124"/>
                  <a:gd name="T53" fmla="*/ 103 h 124"/>
                  <a:gd name="T54" fmla="*/ 84 w 124"/>
                  <a:gd name="T55" fmla="*/ 96 h 124"/>
                  <a:gd name="T56" fmla="*/ 64 w 124"/>
                  <a:gd name="T57" fmla="*/ 88 h 124"/>
                  <a:gd name="T58" fmla="*/ 88 w 124"/>
                  <a:gd name="T59" fmla="*/ 64 h 124"/>
                  <a:gd name="T60" fmla="*/ 64 w 124"/>
                  <a:gd name="T61" fmla="*/ 60 h 124"/>
                  <a:gd name="T62" fmla="*/ 84 w 124"/>
                  <a:gd name="T63" fmla="*/ 36 h 124"/>
                  <a:gd name="T64" fmla="*/ 64 w 124"/>
                  <a:gd name="T65" fmla="*/ 60 h 124"/>
                  <a:gd name="T66" fmla="*/ 37 w 124"/>
                  <a:gd name="T67" fmla="*/ 35 h 124"/>
                  <a:gd name="T68" fmla="*/ 8 w 124"/>
                  <a:gd name="T69" fmla="*/ 60 h 124"/>
                  <a:gd name="T70" fmla="*/ 8 w 124"/>
                  <a:gd name="T71" fmla="*/ 64 h 124"/>
                  <a:gd name="T72" fmla="*/ 38 w 124"/>
                  <a:gd name="T73" fmla="*/ 93 h 124"/>
                  <a:gd name="T74" fmla="*/ 8 w 124"/>
                  <a:gd name="T75" fmla="*/ 64 h 124"/>
                  <a:gd name="T76" fmla="*/ 86 w 124"/>
                  <a:gd name="T77" fmla="*/ 93 h 124"/>
                  <a:gd name="T78" fmla="*/ 116 w 124"/>
                  <a:gd name="T79" fmla="*/ 6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4" h="124">
                    <a:moveTo>
                      <a:pt x="62" y="0"/>
                    </a:moveTo>
                    <a:cubicBezTo>
                      <a:pt x="28" y="0"/>
                      <a:pt x="0" y="28"/>
                      <a:pt x="0" y="62"/>
                    </a:cubicBezTo>
                    <a:cubicBezTo>
                      <a:pt x="0" y="96"/>
                      <a:pt x="28" y="124"/>
                      <a:pt x="62" y="124"/>
                    </a:cubicBezTo>
                    <a:cubicBezTo>
                      <a:pt x="96" y="124"/>
                      <a:pt x="124" y="96"/>
                      <a:pt x="124" y="62"/>
                    </a:cubicBezTo>
                    <a:cubicBezTo>
                      <a:pt x="124" y="28"/>
                      <a:pt x="96" y="0"/>
                      <a:pt x="62" y="0"/>
                    </a:cubicBezTo>
                    <a:close/>
                    <a:moveTo>
                      <a:pt x="116" y="60"/>
                    </a:moveTo>
                    <a:cubicBezTo>
                      <a:pt x="92" y="60"/>
                      <a:pt x="92" y="60"/>
                      <a:pt x="92" y="60"/>
                    </a:cubicBezTo>
                    <a:cubicBezTo>
                      <a:pt x="92" y="51"/>
                      <a:pt x="90" y="43"/>
                      <a:pt x="87" y="35"/>
                    </a:cubicBezTo>
                    <a:cubicBezTo>
                      <a:pt x="93" y="33"/>
                      <a:pt x="98" y="30"/>
                      <a:pt x="102" y="26"/>
                    </a:cubicBezTo>
                    <a:cubicBezTo>
                      <a:pt x="110" y="35"/>
                      <a:pt x="115" y="47"/>
                      <a:pt x="116" y="60"/>
                    </a:cubicBezTo>
                    <a:close/>
                    <a:moveTo>
                      <a:pt x="60" y="116"/>
                    </a:moveTo>
                    <a:cubicBezTo>
                      <a:pt x="53" y="110"/>
                      <a:pt x="48" y="103"/>
                      <a:pt x="43" y="95"/>
                    </a:cubicBezTo>
                    <a:cubicBezTo>
                      <a:pt x="49" y="93"/>
                      <a:pt x="54" y="92"/>
                      <a:pt x="60" y="92"/>
                    </a:cubicBezTo>
                    <a:cubicBezTo>
                      <a:pt x="60" y="116"/>
                      <a:pt x="60" y="116"/>
                      <a:pt x="60" y="116"/>
                    </a:cubicBezTo>
                    <a:cubicBezTo>
                      <a:pt x="60" y="116"/>
                      <a:pt x="60" y="116"/>
                      <a:pt x="60" y="116"/>
                    </a:cubicBezTo>
                    <a:close/>
                    <a:moveTo>
                      <a:pt x="64" y="8"/>
                    </a:moveTo>
                    <a:cubicBezTo>
                      <a:pt x="72" y="14"/>
                      <a:pt x="78" y="23"/>
                      <a:pt x="82" y="33"/>
                    </a:cubicBezTo>
                    <a:cubicBezTo>
                      <a:pt x="76" y="35"/>
                      <a:pt x="70" y="36"/>
                      <a:pt x="64" y="36"/>
                    </a:cubicBezTo>
                    <a:cubicBezTo>
                      <a:pt x="64" y="8"/>
                      <a:pt x="64" y="8"/>
                      <a:pt x="64" y="8"/>
                    </a:cubicBezTo>
                    <a:cubicBezTo>
                      <a:pt x="64" y="8"/>
                      <a:pt x="64" y="8"/>
                      <a:pt x="64" y="8"/>
                    </a:cubicBezTo>
                    <a:close/>
                    <a:moveTo>
                      <a:pt x="71" y="9"/>
                    </a:moveTo>
                    <a:cubicBezTo>
                      <a:pt x="82" y="11"/>
                      <a:pt x="92" y="16"/>
                      <a:pt x="100" y="23"/>
                    </a:cubicBezTo>
                    <a:cubicBezTo>
                      <a:pt x="95" y="26"/>
                      <a:pt x="91" y="29"/>
                      <a:pt x="86" y="31"/>
                    </a:cubicBezTo>
                    <a:cubicBezTo>
                      <a:pt x="82" y="23"/>
                      <a:pt x="77" y="15"/>
                      <a:pt x="71" y="9"/>
                    </a:cubicBezTo>
                    <a:close/>
                    <a:moveTo>
                      <a:pt x="60" y="8"/>
                    </a:moveTo>
                    <a:cubicBezTo>
                      <a:pt x="60" y="36"/>
                      <a:pt x="60" y="36"/>
                      <a:pt x="60" y="36"/>
                    </a:cubicBezTo>
                    <a:cubicBezTo>
                      <a:pt x="54" y="36"/>
                      <a:pt x="48" y="35"/>
                      <a:pt x="42" y="33"/>
                    </a:cubicBezTo>
                    <a:cubicBezTo>
                      <a:pt x="46" y="23"/>
                      <a:pt x="52" y="14"/>
                      <a:pt x="60" y="8"/>
                    </a:cubicBezTo>
                    <a:cubicBezTo>
                      <a:pt x="60" y="8"/>
                      <a:pt x="60" y="8"/>
                      <a:pt x="60" y="8"/>
                    </a:cubicBezTo>
                    <a:close/>
                    <a:moveTo>
                      <a:pt x="38" y="31"/>
                    </a:moveTo>
                    <a:cubicBezTo>
                      <a:pt x="33" y="29"/>
                      <a:pt x="29" y="26"/>
                      <a:pt x="24" y="23"/>
                    </a:cubicBezTo>
                    <a:cubicBezTo>
                      <a:pt x="32" y="16"/>
                      <a:pt x="42" y="11"/>
                      <a:pt x="53" y="9"/>
                    </a:cubicBezTo>
                    <a:cubicBezTo>
                      <a:pt x="47" y="15"/>
                      <a:pt x="42" y="23"/>
                      <a:pt x="38" y="31"/>
                    </a:cubicBezTo>
                    <a:close/>
                    <a:moveTo>
                      <a:pt x="40" y="36"/>
                    </a:moveTo>
                    <a:cubicBezTo>
                      <a:pt x="47" y="38"/>
                      <a:pt x="53" y="40"/>
                      <a:pt x="60" y="40"/>
                    </a:cubicBezTo>
                    <a:cubicBezTo>
                      <a:pt x="60" y="60"/>
                      <a:pt x="60" y="60"/>
                      <a:pt x="60" y="60"/>
                    </a:cubicBezTo>
                    <a:cubicBezTo>
                      <a:pt x="36" y="60"/>
                      <a:pt x="36" y="60"/>
                      <a:pt x="36" y="60"/>
                    </a:cubicBezTo>
                    <a:cubicBezTo>
                      <a:pt x="36" y="52"/>
                      <a:pt x="38" y="44"/>
                      <a:pt x="40" y="36"/>
                    </a:cubicBezTo>
                    <a:close/>
                    <a:moveTo>
                      <a:pt x="60" y="64"/>
                    </a:moveTo>
                    <a:cubicBezTo>
                      <a:pt x="60" y="88"/>
                      <a:pt x="60" y="88"/>
                      <a:pt x="60" y="88"/>
                    </a:cubicBezTo>
                    <a:cubicBezTo>
                      <a:pt x="54" y="88"/>
                      <a:pt x="48" y="89"/>
                      <a:pt x="42" y="91"/>
                    </a:cubicBezTo>
                    <a:cubicBezTo>
                      <a:pt x="38" y="83"/>
                      <a:pt x="36" y="74"/>
                      <a:pt x="36" y="64"/>
                    </a:cubicBezTo>
                    <a:lnTo>
                      <a:pt x="60" y="64"/>
                    </a:lnTo>
                    <a:close/>
                    <a:moveTo>
                      <a:pt x="53" y="115"/>
                    </a:moveTo>
                    <a:cubicBezTo>
                      <a:pt x="43" y="114"/>
                      <a:pt x="34" y="109"/>
                      <a:pt x="27" y="103"/>
                    </a:cubicBezTo>
                    <a:cubicBezTo>
                      <a:pt x="31" y="100"/>
                      <a:pt x="35" y="98"/>
                      <a:pt x="40" y="96"/>
                    </a:cubicBezTo>
                    <a:cubicBezTo>
                      <a:pt x="43" y="103"/>
                      <a:pt x="48" y="110"/>
                      <a:pt x="53" y="115"/>
                    </a:cubicBezTo>
                    <a:close/>
                    <a:moveTo>
                      <a:pt x="64" y="116"/>
                    </a:moveTo>
                    <a:cubicBezTo>
                      <a:pt x="64" y="92"/>
                      <a:pt x="64" y="92"/>
                      <a:pt x="64" y="92"/>
                    </a:cubicBezTo>
                    <a:cubicBezTo>
                      <a:pt x="70" y="92"/>
                      <a:pt x="75" y="93"/>
                      <a:pt x="81" y="95"/>
                    </a:cubicBezTo>
                    <a:cubicBezTo>
                      <a:pt x="76" y="103"/>
                      <a:pt x="71" y="110"/>
                      <a:pt x="64" y="116"/>
                    </a:cubicBezTo>
                    <a:cubicBezTo>
                      <a:pt x="64" y="116"/>
                      <a:pt x="64" y="116"/>
                      <a:pt x="64" y="116"/>
                    </a:cubicBezTo>
                    <a:close/>
                    <a:moveTo>
                      <a:pt x="84" y="96"/>
                    </a:moveTo>
                    <a:cubicBezTo>
                      <a:pt x="89" y="98"/>
                      <a:pt x="93" y="100"/>
                      <a:pt x="97" y="103"/>
                    </a:cubicBezTo>
                    <a:cubicBezTo>
                      <a:pt x="90" y="109"/>
                      <a:pt x="81" y="114"/>
                      <a:pt x="71" y="115"/>
                    </a:cubicBezTo>
                    <a:cubicBezTo>
                      <a:pt x="76" y="110"/>
                      <a:pt x="81" y="103"/>
                      <a:pt x="84" y="96"/>
                    </a:cubicBezTo>
                    <a:close/>
                    <a:moveTo>
                      <a:pt x="82" y="91"/>
                    </a:moveTo>
                    <a:cubicBezTo>
                      <a:pt x="76" y="89"/>
                      <a:pt x="70" y="88"/>
                      <a:pt x="64" y="88"/>
                    </a:cubicBezTo>
                    <a:cubicBezTo>
                      <a:pt x="64" y="64"/>
                      <a:pt x="64" y="64"/>
                      <a:pt x="64" y="64"/>
                    </a:cubicBezTo>
                    <a:cubicBezTo>
                      <a:pt x="88" y="64"/>
                      <a:pt x="88" y="64"/>
                      <a:pt x="88" y="64"/>
                    </a:cubicBezTo>
                    <a:cubicBezTo>
                      <a:pt x="88" y="74"/>
                      <a:pt x="86" y="83"/>
                      <a:pt x="82" y="91"/>
                    </a:cubicBezTo>
                    <a:close/>
                    <a:moveTo>
                      <a:pt x="64" y="60"/>
                    </a:moveTo>
                    <a:cubicBezTo>
                      <a:pt x="64" y="40"/>
                      <a:pt x="64" y="40"/>
                      <a:pt x="64" y="40"/>
                    </a:cubicBezTo>
                    <a:cubicBezTo>
                      <a:pt x="71" y="40"/>
                      <a:pt x="77" y="38"/>
                      <a:pt x="84" y="36"/>
                    </a:cubicBezTo>
                    <a:cubicBezTo>
                      <a:pt x="86" y="44"/>
                      <a:pt x="88" y="52"/>
                      <a:pt x="88" y="60"/>
                    </a:cubicBezTo>
                    <a:lnTo>
                      <a:pt x="64" y="60"/>
                    </a:lnTo>
                    <a:close/>
                    <a:moveTo>
                      <a:pt x="22" y="26"/>
                    </a:moveTo>
                    <a:cubicBezTo>
                      <a:pt x="26" y="30"/>
                      <a:pt x="31" y="33"/>
                      <a:pt x="37" y="35"/>
                    </a:cubicBezTo>
                    <a:cubicBezTo>
                      <a:pt x="34" y="43"/>
                      <a:pt x="32" y="51"/>
                      <a:pt x="32" y="60"/>
                    </a:cubicBezTo>
                    <a:cubicBezTo>
                      <a:pt x="8" y="60"/>
                      <a:pt x="8" y="60"/>
                      <a:pt x="8" y="60"/>
                    </a:cubicBezTo>
                    <a:cubicBezTo>
                      <a:pt x="9" y="47"/>
                      <a:pt x="14" y="35"/>
                      <a:pt x="22" y="26"/>
                    </a:cubicBezTo>
                    <a:close/>
                    <a:moveTo>
                      <a:pt x="8" y="64"/>
                    </a:moveTo>
                    <a:cubicBezTo>
                      <a:pt x="32" y="64"/>
                      <a:pt x="32" y="64"/>
                      <a:pt x="32" y="64"/>
                    </a:cubicBezTo>
                    <a:cubicBezTo>
                      <a:pt x="32" y="74"/>
                      <a:pt x="34" y="84"/>
                      <a:pt x="38" y="93"/>
                    </a:cubicBezTo>
                    <a:cubicBezTo>
                      <a:pt x="33" y="95"/>
                      <a:pt x="28" y="97"/>
                      <a:pt x="24" y="100"/>
                    </a:cubicBezTo>
                    <a:cubicBezTo>
                      <a:pt x="15" y="91"/>
                      <a:pt x="9" y="78"/>
                      <a:pt x="8" y="64"/>
                    </a:cubicBezTo>
                    <a:close/>
                    <a:moveTo>
                      <a:pt x="100" y="100"/>
                    </a:moveTo>
                    <a:cubicBezTo>
                      <a:pt x="96" y="97"/>
                      <a:pt x="91" y="95"/>
                      <a:pt x="86" y="93"/>
                    </a:cubicBezTo>
                    <a:cubicBezTo>
                      <a:pt x="90" y="84"/>
                      <a:pt x="92" y="74"/>
                      <a:pt x="92" y="64"/>
                    </a:cubicBezTo>
                    <a:cubicBezTo>
                      <a:pt x="116" y="64"/>
                      <a:pt x="116" y="64"/>
                      <a:pt x="116" y="64"/>
                    </a:cubicBezTo>
                    <a:cubicBezTo>
                      <a:pt x="115" y="78"/>
                      <a:pt x="109" y="91"/>
                      <a:pt x="100" y="100"/>
                    </a:cubicBezTo>
                    <a:close/>
                  </a:path>
                </a:pathLst>
              </a:custGeom>
              <a:solidFill>
                <a:srgbClr val="22477D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sp>
        <p:nvSpPr>
          <p:cNvPr id="86" name="Title 1"/>
          <p:cNvSpPr txBox="1">
            <a:spLocks/>
          </p:cNvSpPr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rgbClr val="778495"/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rgbClr val="778495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7772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蓝色创意撕纸工作汇报总结PPT模板"/>
</p:tagLst>
</file>

<file path=ppt/theme/theme1.xml><?xml version="1.0" encoding="utf-8"?>
<a:theme xmlns:a="http://schemas.openxmlformats.org/drawingml/2006/main" name="第一PPT，www.1ppt.com">
  <a:themeElements>
    <a:clrScheme name="自定义 5">
      <a:dk1>
        <a:sysClr val="windowText" lastClr="000000"/>
      </a:dk1>
      <a:lt1>
        <a:sysClr val="window" lastClr="FFFFFF"/>
      </a:lt1>
      <a:dk2>
        <a:srgbClr val="1F497D"/>
      </a:dk2>
      <a:lt2>
        <a:srgbClr val="FFFFFF"/>
      </a:lt2>
      <a:accent1>
        <a:srgbClr val="004579"/>
      </a:accent1>
      <a:accent2>
        <a:srgbClr val="BCBFC4"/>
      </a:accent2>
      <a:accent3>
        <a:srgbClr val="5D626A"/>
      </a:accent3>
      <a:accent4>
        <a:srgbClr val="004579"/>
      </a:accent4>
      <a:accent5>
        <a:srgbClr val="7F7F7F"/>
      </a:accent5>
      <a:accent6>
        <a:srgbClr val="7F7F7F"/>
      </a:accent6>
      <a:hlink>
        <a:srgbClr val="17365D"/>
      </a:hlink>
      <a:folHlink>
        <a:srgbClr val="005DA2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3144</TotalTime>
  <Words>1256</Words>
  <Application>Microsoft Macintosh PowerPoint</Application>
  <PresentationFormat>全屏显示(16:9)</PresentationFormat>
  <Paragraphs>252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1" baseType="lpstr">
      <vt:lpstr>Calibri</vt:lpstr>
      <vt:lpstr>Open Sans Semibold</vt:lpstr>
      <vt:lpstr>时尚中黑简体</vt:lpstr>
      <vt:lpstr>宋体</vt:lpstr>
      <vt:lpstr>微软雅黑</vt:lpstr>
      <vt:lpstr>Arial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kbengine</dc:title>
  <dc:subject/>
  <dc:creator/>
  <cp:keywords/>
  <dc:description/>
  <cp:lastModifiedBy>李 炳嘉</cp:lastModifiedBy>
  <cp:revision>283</cp:revision>
  <dcterms:created xsi:type="dcterms:W3CDTF">2015-12-11T17:46:17Z</dcterms:created>
  <dcterms:modified xsi:type="dcterms:W3CDTF">2018-11-19T15:25:09Z</dcterms:modified>
  <cp:category/>
</cp:coreProperties>
</file>

<file path=docProps/thumbnail.jpeg>
</file>